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198A7FC-D1A5-4416-B9DF-46A420D22392}">
          <p14:sldIdLst>
            <p14:sldId id="757"/>
          </p14:sldIdLst>
        </p14:section>
        <p14:section name="Раздел без заголовка" id="{47927155-FBB4-40DD-BEDB-DD723563027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Markov" initials="PM" lastIdx="2" clrIdx="0">
    <p:extLst>
      <p:ext uri="{19B8F6BF-5375-455C-9EA6-DF929625EA0E}">
        <p15:presenceInfo xmlns:p15="http://schemas.microsoft.com/office/powerpoint/2012/main" userId="5484d79e52da3f95" providerId="Windows Live"/>
      </p:ext>
    </p:extLst>
  </p:cmAuthor>
  <p:cmAuthor id="2" name="Забродин Олег Юрьевич" initials="ЗОЮ" lastIdx="27" clrIdx="1">
    <p:extLst>
      <p:ext uri="{19B8F6BF-5375-455C-9EA6-DF929625EA0E}">
        <p15:presenceInfo xmlns:p15="http://schemas.microsoft.com/office/powerpoint/2012/main" userId="S-1-5-21-1007706797-3498080564-133587131-669899" providerId="AD"/>
      </p:ext>
    </p:extLst>
  </p:cmAuthor>
  <p:cmAuthor id="3" name="Беслик Артем Владимирович" initials="БАВ" lastIdx="20" clrIdx="2">
    <p:extLst>
      <p:ext uri="{19B8F6BF-5375-455C-9EA6-DF929625EA0E}">
        <p15:presenceInfo xmlns:p15="http://schemas.microsoft.com/office/powerpoint/2012/main" userId="S-1-5-21-1007706797-3498080564-133587131-837013" providerId="AD"/>
      </p:ext>
    </p:extLst>
  </p:cmAuthor>
  <p:cmAuthor id="4" name="Козырев Никита Дмитриевич" initials="КНД" lastIdx="2" clrIdx="3">
    <p:extLst>
      <p:ext uri="{19B8F6BF-5375-455C-9EA6-DF929625EA0E}">
        <p15:presenceInfo xmlns:p15="http://schemas.microsoft.com/office/powerpoint/2012/main" userId="S-1-5-21-1007706797-3498080564-133587131-8366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4E9"/>
    <a:srgbClr val="A998BE"/>
    <a:srgbClr val="A28FB9"/>
    <a:srgbClr val="FF8585"/>
    <a:srgbClr val="F9C499"/>
    <a:srgbClr val="F4F4F4"/>
    <a:srgbClr val="52C988"/>
    <a:srgbClr val="004370"/>
    <a:srgbClr val="F7A600"/>
    <a:srgbClr val="FBD2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13C9E-8DDF-45FF-B358-73FB95DAEFA5}" v="9" dt="2021-04-26T09:26:37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 snapToGrid="0">
      <p:cViewPr varScale="1">
        <p:scale>
          <a:sx n="101" d="100"/>
          <a:sy n="101" d="100"/>
        </p:scale>
        <p:origin x="12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2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Work\GPN-Megion\ZUB\model_01.04.2023\&#1089;&#1077;&#1082;&#1088;&#1077;&#1090;&#1085;&#1099;&#1077;&#1076;&#1086;&#1082;&#1091;&#1084;&#1077;&#1085;&#1090;&#1080;&#1082;&#1080;\Schedule_ZYB.xlsm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Work\GPN-Megion\ZUB\model_01.04.2023\&#1089;&#1077;&#1082;&#1088;&#1077;&#1090;&#1085;&#1099;&#1077;&#1076;&#1086;&#1082;&#1091;&#1084;&#1077;&#1085;&#1090;&#1080;&#1082;&#1080;\Schedule_ZYB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Профиль участка </a:t>
            </a:r>
            <a:r>
              <a:rPr lang="ru-RU" dirty="0" smtClean="0"/>
              <a:t>трубопровода</a:t>
            </a:r>
            <a:endParaRPr lang="ru-RU" dirty="0"/>
          </a:p>
        </c:rich>
      </c:tx>
      <c:layout>
        <c:manualLayout>
          <c:xMode val="edge"/>
          <c:yMode val="edge"/>
          <c:x val="0.32907229766420232"/>
          <c:y val="2.8292180251421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0800482056382947E-2"/>
          <c:y val="8.9542315794216704E-2"/>
          <c:w val="0.87405235746991428"/>
          <c:h val="0.81585705097461625"/>
        </c:manualLayout>
      </c:layout>
      <c:scatterChart>
        <c:scatterStyle val="lineMarker"/>
        <c:varyColors val="0"/>
        <c:ser>
          <c:idx val="0"/>
          <c:order val="0"/>
          <c:tx>
            <c:v>Точный профиль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Лист2!$P$6:$P$109</c:f>
              <c:numCache>
                <c:formatCode>General</c:formatCode>
                <c:ptCount val="104"/>
                <c:pt idx="0">
                  <c:v>0</c:v>
                </c:pt>
                <c:pt idx="1">
                  <c:v>106</c:v>
                </c:pt>
                <c:pt idx="2">
                  <c:v>153</c:v>
                </c:pt>
                <c:pt idx="3">
                  <c:v>253</c:v>
                </c:pt>
                <c:pt idx="4">
                  <c:v>333</c:v>
                </c:pt>
                <c:pt idx="5">
                  <c:v>397</c:v>
                </c:pt>
                <c:pt idx="6">
                  <c:v>453</c:v>
                </c:pt>
                <c:pt idx="7">
                  <c:v>553</c:v>
                </c:pt>
                <c:pt idx="8">
                  <c:v>653</c:v>
                </c:pt>
                <c:pt idx="9">
                  <c:v>753</c:v>
                </c:pt>
                <c:pt idx="10">
                  <c:v>853</c:v>
                </c:pt>
                <c:pt idx="11">
                  <c:v>953</c:v>
                </c:pt>
                <c:pt idx="12">
                  <c:v>1053</c:v>
                </c:pt>
                <c:pt idx="13">
                  <c:v>1153</c:v>
                </c:pt>
                <c:pt idx="14">
                  <c:v>1253</c:v>
                </c:pt>
                <c:pt idx="15">
                  <c:v>1353</c:v>
                </c:pt>
                <c:pt idx="16">
                  <c:v>1653</c:v>
                </c:pt>
                <c:pt idx="17">
                  <c:v>1818</c:v>
                </c:pt>
                <c:pt idx="18">
                  <c:v>1883</c:v>
                </c:pt>
                <c:pt idx="19">
                  <c:v>1923</c:v>
                </c:pt>
                <c:pt idx="20">
                  <c:v>1998</c:v>
                </c:pt>
                <c:pt idx="21">
                  <c:v>2018</c:v>
                </c:pt>
                <c:pt idx="22">
                  <c:v>2076.9</c:v>
                </c:pt>
                <c:pt idx="23">
                  <c:v>2118</c:v>
                </c:pt>
                <c:pt idx="24">
                  <c:v>2153.5</c:v>
                </c:pt>
                <c:pt idx="25">
                  <c:v>2165.5</c:v>
                </c:pt>
                <c:pt idx="26">
                  <c:v>2187.5</c:v>
                </c:pt>
                <c:pt idx="27">
                  <c:v>2427.5</c:v>
                </c:pt>
                <c:pt idx="28">
                  <c:v>2450.6</c:v>
                </c:pt>
                <c:pt idx="29">
                  <c:v>2465.6999999999998</c:v>
                </c:pt>
                <c:pt idx="30">
                  <c:v>2480.6999999999998</c:v>
                </c:pt>
                <c:pt idx="31">
                  <c:v>2490.6999999999998</c:v>
                </c:pt>
                <c:pt idx="32">
                  <c:v>2492.2999999999997</c:v>
                </c:pt>
                <c:pt idx="33">
                  <c:v>2494.1</c:v>
                </c:pt>
                <c:pt idx="34">
                  <c:v>2496.9</c:v>
                </c:pt>
                <c:pt idx="35">
                  <c:v>2500.1</c:v>
                </c:pt>
                <c:pt idx="36">
                  <c:v>2503.6999999999998</c:v>
                </c:pt>
                <c:pt idx="37">
                  <c:v>2505.3999999999996</c:v>
                </c:pt>
                <c:pt idx="38">
                  <c:v>2506.8999999999996</c:v>
                </c:pt>
                <c:pt idx="39">
                  <c:v>2507.4999999999995</c:v>
                </c:pt>
                <c:pt idx="40">
                  <c:v>2515.4999999999995</c:v>
                </c:pt>
                <c:pt idx="41">
                  <c:v>2536.4999999999995</c:v>
                </c:pt>
                <c:pt idx="42">
                  <c:v>2563.4999999999995</c:v>
                </c:pt>
                <c:pt idx="43">
                  <c:v>2615.4999999999995</c:v>
                </c:pt>
                <c:pt idx="44">
                  <c:v>2714.4999999999995</c:v>
                </c:pt>
                <c:pt idx="45">
                  <c:v>2769.4999999999995</c:v>
                </c:pt>
                <c:pt idx="46">
                  <c:v>2817.4999999999995</c:v>
                </c:pt>
                <c:pt idx="47">
                  <c:v>2866.4999999999995</c:v>
                </c:pt>
                <c:pt idx="48">
                  <c:v>2930.4999999999995</c:v>
                </c:pt>
                <c:pt idx="49">
                  <c:v>3006.4999999999995</c:v>
                </c:pt>
                <c:pt idx="50">
                  <c:v>3080.4999999999995</c:v>
                </c:pt>
                <c:pt idx="51">
                  <c:v>3150.4999999999995</c:v>
                </c:pt>
                <c:pt idx="52">
                  <c:v>3173.4999999999995</c:v>
                </c:pt>
                <c:pt idx="53">
                  <c:v>3206.4999999999995</c:v>
                </c:pt>
                <c:pt idx="54">
                  <c:v>3230.4999999999995</c:v>
                </c:pt>
                <c:pt idx="55">
                  <c:v>3406.4999999999995</c:v>
                </c:pt>
                <c:pt idx="56">
                  <c:v>3462.4999999999995</c:v>
                </c:pt>
                <c:pt idx="57">
                  <c:v>3523.4999999999995</c:v>
                </c:pt>
                <c:pt idx="58">
                  <c:v>3720.4999999999995</c:v>
                </c:pt>
                <c:pt idx="59">
                  <c:v>3800.4999999999995</c:v>
                </c:pt>
                <c:pt idx="60">
                  <c:v>3900.4999999999995</c:v>
                </c:pt>
                <c:pt idx="61">
                  <c:v>3934.4999999999995</c:v>
                </c:pt>
                <c:pt idx="62">
                  <c:v>3993.4999999999995</c:v>
                </c:pt>
                <c:pt idx="63">
                  <c:v>4053.4999999999995</c:v>
                </c:pt>
                <c:pt idx="64">
                  <c:v>4089.4999999999995</c:v>
                </c:pt>
                <c:pt idx="65">
                  <c:v>4164.5</c:v>
                </c:pt>
                <c:pt idx="66">
                  <c:v>4232.5</c:v>
                </c:pt>
                <c:pt idx="67">
                  <c:v>4242.5</c:v>
                </c:pt>
                <c:pt idx="68">
                  <c:v>4342.5</c:v>
                </c:pt>
                <c:pt idx="69">
                  <c:v>4357.5</c:v>
                </c:pt>
                <c:pt idx="70">
                  <c:v>4409.5</c:v>
                </c:pt>
                <c:pt idx="71">
                  <c:v>4449.5</c:v>
                </c:pt>
                <c:pt idx="72">
                  <c:v>4491.5</c:v>
                </c:pt>
                <c:pt idx="73">
                  <c:v>4616.5</c:v>
                </c:pt>
                <c:pt idx="74">
                  <c:v>4741.5</c:v>
                </c:pt>
                <c:pt idx="75">
                  <c:v>4756.5</c:v>
                </c:pt>
                <c:pt idx="76">
                  <c:v>4808.5</c:v>
                </c:pt>
                <c:pt idx="77">
                  <c:v>4848.5</c:v>
                </c:pt>
                <c:pt idx="78">
                  <c:v>4890.5</c:v>
                </c:pt>
                <c:pt idx="79">
                  <c:v>4970.5</c:v>
                </c:pt>
                <c:pt idx="80">
                  <c:v>5030.5</c:v>
                </c:pt>
                <c:pt idx="81">
                  <c:v>5081.5</c:v>
                </c:pt>
                <c:pt idx="82">
                  <c:v>5124</c:v>
                </c:pt>
                <c:pt idx="83">
                  <c:v>5180.5</c:v>
                </c:pt>
                <c:pt idx="84">
                  <c:v>5228.5</c:v>
                </c:pt>
                <c:pt idx="85">
                  <c:v>5274.5</c:v>
                </c:pt>
                <c:pt idx="86">
                  <c:v>5317.5</c:v>
                </c:pt>
                <c:pt idx="87">
                  <c:v>5330.5</c:v>
                </c:pt>
                <c:pt idx="88">
                  <c:v>5480.5</c:v>
                </c:pt>
                <c:pt idx="89">
                  <c:v>5530.5</c:v>
                </c:pt>
                <c:pt idx="90">
                  <c:v>5545</c:v>
                </c:pt>
                <c:pt idx="91">
                  <c:v>5603.5</c:v>
                </c:pt>
                <c:pt idx="92">
                  <c:v>5656.5</c:v>
                </c:pt>
                <c:pt idx="93">
                  <c:v>5680.5</c:v>
                </c:pt>
                <c:pt idx="94">
                  <c:v>5735.5</c:v>
                </c:pt>
                <c:pt idx="95">
                  <c:v>5752.5</c:v>
                </c:pt>
                <c:pt idx="96">
                  <c:v>5774.5</c:v>
                </c:pt>
                <c:pt idx="97">
                  <c:v>5780.5</c:v>
                </c:pt>
                <c:pt idx="98">
                  <c:v>5838.5</c:v>
                </c:pt>
                <c:pt idx="99">
                  <c:v>5873</c:v>
                </c:pt>
                <c:pt idx="100">
                  <c:v>5921</c:v>
                </c:pt>
                <c:pt idx="101">
                  <c:v>5980.5</c:v>
                </c:pt>
                <c:pt idx="102">
                  <c:v>6080.5</c:v>
                </c:pt>
                <c:pt idx="103">
                  <c:v>6180.5</c:v>
                </c:pt>
              </c:numCache>
            </c:numRef>
          </c:xVal>
          <c:yVal>
            <c:numRef>
              <c:f>Лист2!$R$6:$R$109</c:f>
              <c:numCache>
                <c:formatCode>General</c:formatCode>
                <c:ptCount val="104"/>
                <c:pt idx="0">
                  <c:v>-28.18</c:v>
                </c:pt>
                <c:pt idx="1">
                  <c:v>-28.8</c:v>
                </c:pt>
                <c:pt idx="2">
                  <c:v>-29.3</c:v>
                </c:pt>
                <c:pt idx="3">
                  <c:v>-28.8</c:v>
                </c:pt>
                <c:pt idx="4">
                  <c:v>-28.1</c:v>
                </c:pt>
                <c:pt idx="5">
                  <c:v>-28.1</c:v>
                </c:pt>
                <c:pt idx="6">
                  <c:v>-28.3</c:v>
                </c:pt>
                <c:pt idx="7">
                  <c:v>-28.4</c:v>
                </c:pt>
                <c:pt idx="8">
                  <c:v>-28.9</c:v>
                </c:pt>
                <c:pt idx="9">
                  <c:v>-28.9</c:v>
                </c:pt>
                <c:pt idx="10">
                  <c:v>-28.6</c:v>
                </c:pt>
                <c:pt idx="11">
                  <c:v>-28.6</c:v>
                </c:pt>
                <c:pt idx="12">
                  <c:v>-28.3</c:v>
                </c:pt>
                <c:pt idx="13">
                  <c:v>-28.4</c:v>
                </c:pt>
                <c:pt idx="14">
                  <c:v>-28.3</c:v>
                </c:pt>
                <c:pt idx="15">
                  <c:v>-28.8</c:v>
                </c:pt>
                <c:pt idx="16">
                  <c:v>-28.8</c:v>
                </c:pt>
                <c:pt idx="17">
                  <c:v>-28.8</c:v>
                </c:pt>
                <c:pt idx="18">
                  <c:v>-28.8</c:v>
                </c:pt>
                <c:pt idx="19">
                  <c:v>-28.6</c:v>
                </c:pt>
                <c:pt idx="20">
                  <c:v>-29.21</c:v>
                </c:pt>
                <c:pt idx="21">
                  <c:v>-25.95</c:v>
                </c:pt>
                <c:pt idx="22">
                  <c:v>-16.62</c:v>
                </c:pt>
                <c:pt idx="23">
                  <c:v>-10.16</c:v>
                </c:pt>
                <c:pt idx="24">
                  <c:v>-5.84</c:v>
                </c:pt>
                <c:pt idx="25">
                  <c:v>-4.78</c:v>
                </c:pt>
                <c:pt idx="26">
                  <c:v>-2.6</c:v>
                </c:pt>
                <c:pt idx="27">
                  <c:v>-2.6</c:v>
                </c:pt>
                <c:pt idx="28">
                  <c:v>-2.93</c:v>
                </c:pt>
                <c:pt idx="29">
                  <c:v>-3.56</c:v>
                </c:pt>
                <c:pt idx="30">
                  <c:v>-4.5999999999999996</c:v>
                </c:pt>
                <c:pt idx="31">
                  <c:v>-5.5</c:v>
                </c:pt>
                <c:pt idx="32">
                  <c:v>-5.74</c:v>
                </c:pt>
                <c:pt idx="33">
                  <c:v>-5.91</c:v>
                </c:pt>
                <c:pt idx="34">
                  <c:v>-6.19</c:v>
                </c:pt>
                <c:pt idx="35">
                  <c:v>-6.52</c:v>
                </c:pt>
                <c:pt idx="36">
                  <c:v>-6.9</c:v>
                </c:pt>
                <c:pt idx="37">
                  <c:v>-7.08</c:v>
                </c:pt>
                <c:pt idx="38">
                  <c:v>-7.22</c:v>
                </c:pt>
                <c:pt idx="39">
                  <c:v>-7.28</c:v>
                </c:pt>
                <c:pt idx="40">
                  <c:v>-8.1199999999999992</c:v>
                </c:pt>
                <c:pt idx="41">
                  <c:v>-10.33</c:v>
                </c:pt>
                <c:pt idx="42">
                  <c:v>-13.17</c:v>
                </c:pt>
                <c:pt idx="43">
                  <c:v>-18.64</c:v>
                </c:pt>
                <c:pt idx="44">
                  <c:v>-28.78</c:v>
                </c:pt>
                <c:pt idx="45">
                  <c:v>-29.1</c:v>
                </c:pt>
                <c:pt idx="46">
                  <c:v>-27.8</c:v>
                </c:pt>
                <c:pt idx="47">
                  <c:v>-27.8</c:v>
                </c:pt>
                <c:pt idx="48">
                  <c:v>-29</c:v>
                </c:pt>
                <c:pt idx="49">
                  <c:v>-28.8</c:v>
                </c:pt>
                <c:pt idx="50">
                  <c:v>-29.1</c:v>
                </c:pt>
                <c:pt idx="51">
                  <c:v>-25.9</c:v>
                </c:pt>
                <c:pt idx="52">
                  <c:v>-26.95</c:v>
                </c:pt>
                <c:pt idx="53">
                  <c:v>-29</c:v>
                </c:pt>
                <c:pt idx="54">
                  <c:v>-29.4</c:v>
                </c:pt>
                <c:pt idx="55">
                  <c:v>-28.6</c:v>
                </c:pt>
                <c:pt idx="56">
                  <c:v>-26.6</c:v>
                </c:pt>
                <c:pt idx="57">
                  <c:v>-29.1</c:v>
                </c:pt>
                <c:pt idx="58">
                  <c:v>-29.2</c:v>
                </c:pt>
                <c:pt idx="59">
                  <c:v>-26.2</c:v>
                </c:pt>
                <c:pt idx="60">
                  <c:v>-26.2</c:v>
                </c:pt>
                <c:pt idx="61">
                  <c:v>-29.3</c:v>
                </c:pt>
                <c:pt idx="62">
                  <c:v>-29.3</c:v>
                </c:pt>
                <c:pt idx="63">
                  <c:v>-29.3</c:v>
                </c:pt>
                <c:pt idx="64">
                  <c:v>-29.2</c:v>
                </c:pt>
                <c:pt idx="65">
                  <c:v>-21.6</c:v>
                </c:pt>
                <c:pt idx="66">
                  <c:v>-30</c:v>
                </c:pt>
                <c:pt idx="67">
                  <c:v>-28.5</c:v>
                </c:pt>
                <c:pt idx="68">
                  <c:v>-28.9</c:v>
                </c:pt>
                <c:pt idx="69">
                  <c:v>-28.7</c:v>
                </c:pt>
                <c:pt idx="70">
                  <c:v>-23.3</c:v>
                </c:pt>
                <c:pt idx="71">
                  <c:v>-27.61</c:v>
                </c:pt>
                <c:pt idx="72">
                  <c:v>-28.3</c:v>
                </c:pt>
                <c:pt idx="73">
                  <c:v>-28.3</c:v>
                </c:pt>
                <c:pt idx="74">
                  <c:v>-28.9</c:v>
                </c:pt>
                <c:pt idx="75">
                  <c:v>-28.7</c:v>
                </c:pt>
                <c:pt idx="76">
                  <c:v>-23.3</c:v>
                </c:pt>
                <c:pt idx="77">
                  <c:v>-27.61</c:v>
                </c:pt>
                <c:pt idx="78">
                  <c:v>-27.9</c:v>
                </c:pt>
                <c:pt idx="79">
                  <c:v>-28.65</c:v>
                </c:pt>
                <c:pt idx="80">
                  <c:v>-28.9</c:v>
                </c:pt>
                <c:pt idx="81">
                  <c:v>-25.42</c:v>
                </c:pt>
                <c:pt idx="82">
                  <c:v>-28.1</c:v>
                </c:pt>
                <c:pt idx="83">
                  <c:v>-28.3</c:v>
                </c:pt>
                <c:pt idx="84">
                  <c:v>-28.6</c:v>
                </c:pt>
                <c:pt idx="85">
                  <c:v>-25.6</c:v>
                </c:pt>
                <c:pt idx="86">
                  <c:v>-28.4</c:v>
                </c:pt>
                <c:pt idx="87">
                  <c:v>-28.4</c:v>
                </c:pt>
                <c:pt idx="88">
                  <c:v>-28.2</c:v>
                </c:pt>
                <c:pt idx="89">
                  <c:v>-28.4</c:v>
                </c:pt>
                <c:pt idx="90">
                  <c:v>-28.5</c:v>
                </c:pt>
                <c:pt idx="91">
                  <c:v>-25.4</c:v>
                </c:pt>
                <c:pt idx="92">
                  <c:v>-28.2</c:v>
                </c:pt>
                <c:pt idx="93">
                  <c:v>-28.2</c:v>
                </c:pt>
                <c:pt idx="94">
                  <c:v>-26.5</c:v>
                </c:pt>
                <c:pt idx="95">
                  <c:v>-26.8</c:v>
                </c:pt>
                <c:pt idx="96">
                  <c:v>-27.7</c:v>
                </c:pt>
                <c:pt idx="97">
                  <c:v>-27.7</c:v>
                </c:pt>
                <c:pt idx="98">
                  <c:v>-27.6</c:v>
                </c:pt>
                <c:pt idx="99">
                  <c:v>-28.9</c:v>
                </c:pt>
                <c:pt idx="100">
                  <c:v>-27.6</c:v>
                </c:pt>
                <c:pt idx="101">
                  <c:v>-27.6</c:v>
                </c:pt>
                <c:pt idx="102">
                  <c:v>-28.2</c:v>
                </c:pt>
                <c:pt idx="103">
                  <c:v>-28.58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2F7-4414-840F-1C521B0D4E9F}"/>
            </c:ext>
          </c:extLst>
        </c:ser>
        <c:ser>
          <c:idx val="1"/>
          <c:order val="1"/>
          <c:tx>
            <c:v>Упрощенный профиль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358785189244434E-2"/>
                  <c:y val="2.66055775122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2F7-4414-840F-1C521B0D4E9F}"/>
                </c:ext>
              </c:extLst>
            </c:dLbl>
            <c:dLbl>
              <c:idx val="1"/>
              <c:layout>
                <c:manualLayout>
                  <c:x val="-1.9152260388639226E-2"/>
                  <c:y val="3.3403570337948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2F7-4414-840F-1C521B0D4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Лист2!$M$6:$M$7</c:f>
              <c:numCache>
                <c:formatCode>General</c:formatCode>
                <c:ptCount val="2"/>
                <c:pt idx="0">
                  <c:v>0</c:v>
                </c:pt>
                <c:pt idx="1">
                  <c:v>6180.5</c:v>
                </c:pt>
              </c:numCache>
            </c:numRef>
          </c:xVal>
          <c:yVal>
            <c:numRef>
              <c:f>Лист2!$N$6:$N$7</c:f>
              <c:numCache>
                <c:formatCode>General</c:formatCode>
                <c:ptCount val="2"/>
                <c:pt idx="0">
                  <c:v>-28.18</c:v>
                </c:pt>
                <c:pt idx="1">
                  <c:v>-28.58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2F7-4414-840F-1C521B0D4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960608"/>
        <c:axId val="146956016"/>
      </c:scatterChart>
      <c:valAx>
        <c:axId val="1469606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Протяженность трубопровода</a:t>
                </a:r>
              </a:p>
            </c:rich>
          </c:tx>
          <c:layout>
            <c:manualLayout>
              <c:xMode val="edge"/>
              <c:yMode val="edge"/>
              <c:x val="0.39671071201604452"/>
              <c:y val="0.911379037974683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56016"/>
        <c:crosses val="autoZero"/>
        <c:crossBetween val="midCat"/>
      </c:valAx>
      <c:valAx>
        <c:axId val="146956016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Абсолютная отметка, 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606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230738188700593"/>
          <c:y val="0.67621213200294095"/>
          <c:w val="0.25695012674505568"/>
          <c:h val="0.108424773919901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1"/>
          </a:solidFill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Потери напора при разном профиле</a:t>
            </a:r>
          </a:p>
        </c:rich>
      </c:tx>
      <c:layout>
        <c:manualLayout>
          <c:xMode val="edge"/>
          <c:yMode val="edge"/>
          <c:x val="0.33824088634627647"/>
          <c:y val="5.54801380013826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9343213001787362E-2"/>
          <c:y val="0.13712840776008409"/>
          <c:w val="0.8488970652565031"/>
          <c:h val="0.77713912518306805"/>
        </c:manualLayout>
      </c:layout>
      <c:scatterChart>
        <c:scatterStyle val="lineMarker"/>
        <c:varyColors val="0"/>
        <c:ser>
          <c:idx val="0"/>
          <c:order val="0"/>
          <c:tx>
            <c:v>Обьем жидкости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Лист2!$D$2:$D$107</c:f>
              <c:numCache>
                <c:formatCode>m/d/yyyy</c:formatCode>
                <c:ptCount val="106"/>
                <c:pt idx="0">
                  <c:v>44927</c:v>
                </c:pt>
                <c:pt idx="1">
                  <c:v>44928</c:v>
                </c:pt>
                <c:pt idx="2">
                  <c:v>44929</c:v>
                </c:pt>
                <c:pt idx="3">
                  <c:v>44930</c:v>
                </c:pt>
                <c:pt idx="4">
                  <c:v>44931</c:v>
                </c:pt>
                <c:pt idx="5">
                  <c:v>44932</c:v>
                </c:pt>
                <c:pt idx="6">
                  <c:v>44933</c:v>
                </c:pt>
                <c:pt idx="7">
                  <c:v>44934</c:v>
                </c:pt>
                <c:pt idx="8">
                  <c:v>44935</c:v>
                </c:pt>
                <c:pt idx="9">
                  <c:v>44936</c:v>
                </c:pt>
                <c:pt idx="10">
                  <c:v>44937</c:v>
                </c:pt>
                <c:pt idx="11">
                  <c:v>44938</c:v>
                </c:pt>
                <c:pt idx="12">
                  <c:v>44939</c:v>
                </c:pt>
                <c:pt idx="13">
                  <c:v>44940</c:v>
                </c:pt>
                <c:pt idx="14">
                  <c:v>44941</c:v>
                </c:pt>
                <c:pt idx="15">
                  <c:v>44942</c:v>
                </c:pt>
                <c:pt idx="16">
                  <c:v>44943</c:v>
                </c:pt>
                <c:pt idx="17">
                  <c:v>44944</c:v>
                </c:pt>
                <c:pt idx="18">
                  <c:v>44945</c:v>
                </c:pt>
                <c:pt idx="19">
                  <c:v>44946</c:v>
                </c:pt>
                <c:pt idx="20">
                  <c:v>44947</c:v>
                </c:pt>
                <c:pt idx="21">
                  <c:v>44948</c:v>
                </c:pt>
                <c:pt idx="22">
                  <c:v>44949</c:v>
                </c:pt>
                <c:pt idx="23">
                  <c:v>44950</c:v>
                </c:pt>
                <c:pt idx="24">
                  <c:v>44951</c:v>
                </c:pt>
                <c:pt idx="25">
                  <c:v>44952</c:v>
                </c:pt>
                <c:pt idx="26">
                  <c:v>44953</c:v>
                </c:pt>
                <c:pt idx="27">
                  <c:v>44954</c:v>
                </c:pt>
                <c:pt idx="28">
                  <c:v>44955</c:v>
                </c:pt>
                <c:pt idx="29">
                  <c:v>44956</c:v>
                </c:pt>
                <c:pt idx="30">
                  <c:v>44957</c:v>
                </c:pt>
                <c:pt idx="31">
                  <c:v>44958</c:v>
                </c:pt>
                <c:pt idx="32">
                  <c:v>44959</c:v>
                </c:pt>
                <c:pt idx="33">
                  <c:v>44960</c:v>
                </c:pt>
                <c:pt idx="34">
                  <c:v>44961</c:v>
                </c:pt>
                <c:pt idx="35">
                  <c:v>44962</c:v>
                </c:pt>
                <c:pt idx="36">
                  <c:v>44963</c:v>
                </c:pt>
                <c:pt idx="37">
                  <c:v>44964</c:v>
                </c:pt>
                <c:pt idx="38">
                  <c:v>44965</c:v>
                </c:pt>
                <c:pt idx="39">
                  <c:v>44966</c:v>
                </c:pt>
                <c:pt idx="40">
                  <c:v>44967</c:v>
                </c:pt>
                <c:pt idx="41">
                  <c:v>44968</c:v>
                </c:pt>
                <c:pt idx="42">
                  <c:v>44969</c:v>
                </c:pt>
                <c:pt idx="43">
                  <c:v>44970</c:v>
                </c:pt>
                <c:pt idx="44">
                  <c:v>44971</c:v>
                </c:pt>
                <c:pt idx="45">
                  <c:v>44972</c:v>
                </c:pt>
                <c:pt idx="46">
                  <c:v>44973</c:v>
                </c:pt>
                <c:pt idx="47">
                  <c:v>44974</c:v>
                </c:pt>
                <c:pt idx="48">
                  <c:v>44975</c:v>
                </c:pt>
                <c:pt idx="49">
                  <c:v>44976</c:v>
                </c:pt>
                <c:pt idx="50">
                  <c:v>44977</c:v>
                </c:pt>
                <c:pt idx="51">
                  <c:v>44978</c:v>
                </c:pt>
                <c:pt idx="52">
                  <c:v>44979</c:v>
                </c:pt>
                <c:pt idx="53">
                  <c:v>44980</c:v>
                </c:pt>
                <c:pt idx="54">
                  <c:v>44981</c:v>
                </c:pt>
                <c:pt idx="55">
                  <c:v>44982</c:v>
                </c:pt>
                <c:pt idx="56">
                  <c:v>44983</c:v>
                </c:pt>
                <c:pt idx="57">
                  <c:v>44984</c:v>
                </c:pt>
                <c:pt idx="58">
                  <c:v>44985</c:v>
                </c:pt>
                <c:pt idx="59">
                  <c:v>44986</c:v>
                </c:pt>
                <c:pt idx="60">
                  <c:v>44987</c:v>
                </c:pt>
                <c:pt idx="61">
                  <c:v>44988</c:v>
                </c:pt>
                <c:pt idx="62">
                  <c:v>44989</c:v>
                </c:pt>
                <c:pt idx="63">
                  <c:v>44990</c:v>
                </c:pt>
                <c:pt idx="64">
                  <c:v>44991</c:v>
                </c:pt>
                <c:pt idx="65">
                  <c:v>44992</c:v>
                </c:pt>
                <c:pt idx="66">
                  <c:v>44993</c:v>
                </c:pt>
                <c:pt idx="67">
                  <c:v>44994</c:v>
                </c:pt>
                <c:pt idx="68">
                  <c:v>44995</c:v>
                </c:pt>
                <c:pt idx="69">
                  <c:v>44996</c:v>
                </c:pt>
                <c:pt idx="70">
                  <c:v>44997</c:v>
                </c:pt>
                <c:pt idx="71">
                  <c:v>44998</c:v>
                </c:pt>
                <c:pt idx="72">
                  <c:v>44999</c:v>
                </c:pt>
                <c:pt idx="73">
                  <c:v>45000</c:v>
                </c:pt>
                <c:pt idx="74">
                  <c:v>45001</c:v>
                </c:pt>
                <c:pt idx="75">
                  <c:v>45002</c:v>
                </c:pt>
                <c:pt idx="76">
                  <c:v>45003</c:v>
                </c:pt>
                <c:pt idx="77">
                  <c:v>45004</c:v>
                </c:pt>
                <c:pt idx="78">
                  <c:v>45005</c:v>
                </c:pt>
                <c:pt idx="79">
                  <c:v>45006</c:v>
                </c:pt>
                <c:pt idx="80">
                  <c:v>45007</c:v>
                </c:pt>
                <c:pt idx="81">
                  <c:v>45008</c:v>
                </c:pt>
                <c:pt idx="82">
                  <c:v>45009</c:v>
                </c:pt>
                <c:pt idx="83">
                  <c:v>45010</c:v>
                </c:pt>
                <c:pt idx="84">
                  <c:v>45011</c:v>
                </c:pt>
                <c:pt idx="85">
                  <c:v>45012</c:v>
                </c:pt>
                <c:pt idx="86">
                  <c:v>45013</c:v>
                </c:pt>
                <c:pt idx="87">
                  <c:v>45014</c:v>
                </c:pt>
                <c:pt idx="88">
                  <c:v>45015</c:v>
                </c:pt>
                <c:pt idx="89">
                  <c:v>45016</c:v>
                </c:pt>
                <c:pt idx="90">
                  <c:v>45017</c:v>
                </c:pt>
                <c:pt idx="91">
                  <c:v>45018</c:v>
                </c:pt>
                <c:pt idx="92">
                  <c:v>45019</c:v>
                </c:pt>
                <c:pt idx="93">
                  <c:v>45020</c:v>
                </c:pt>
                <c:pt idx="94">
                  <c:v>45021</c:v>
                </c:pt>
                <c:pt idx="95">
                  <c:v>45022</c:v>
                </c:pt>
                <c:pt idx="96">
                  <c:v>45023</c:v>
                </c:pt>
                <c:pt idx="97">
                  <c:v>45024</c:v>
                </c:pt>
                <c:pt idx="98">
                  <c:v>45025</c:v>
                </c:pt>
                <c:pt idx="99">
                  <c:v>45026</c:v>
                </c:pt>
                <c:pt idx="100">
                  <c:v>45027</c:v>
                </c:pt>
                <c:pt idx="101">
                  <c:v>45028</c:v>
                </c:pt>
                <c:pt idx="102">
                  <c:v>45029</c:v>
                </c:pt>
                <c:pt idx="103">
                  <c:v>45030</c:v>
                </c:pt>
                <c:pt idx="104">
                  <c:v>45031</c:v>
                </c:pt>
                <c:pt idx="105">
                  <c:v>45032</c:v>
                </c:pt>
              </c:numCache>
            </c:numRef>
          </c:xVal>
          <c:yVal>
            <c:numRef>
              <c:f>Лист2!$E$2:$E$107</c:f>
              <c:numCache>
                <c:formatCode>General</c:formatCode>
                <c:ptCount val="106"/>
                <c:pt idx="0">
                  <c:v>980</c:v>
                </c:pt>
                <c:pt idx="1">
                  <c:v>985</c:v>
                </c:pt>
                <c:pt idx="2">
                  <c:v>979</c:v>
                </c:pt>
                <c:pt idx="3">
                  <c:v>1003</c:v>
                </c:pt>
                <c:pt idx="4">
                  <c:v>1011</c:v>
                </c:pt>
                <c:pt idx="5">
                  <c:v>1075</c:v>
                </c:pt>
                <c:pt idx="6">
                  <c:v>1074</c:v>
                </c:pt>
                <c:pt idx="7">
                  <c:v>1083</c:v>
                </c:pt>
                <c:pt idx="8">
                  <c:v>1000.1</c:v>
                </c:pt>
                <c:pt idx="9">
                  <c:v>1008</c:v>
                </c:pt>
                <c:pt idx="10">
                  <c:v>1016</c:v>
                </c:pt>
                <c:pt idx="11">
                  <c:v>1010</c:v>
                </c:pt>
                <c:pt idx="12">
                  <c:v>982</c:v>
                </c:pt>
                <c:pt idx="13">
                  <c:v>972</c:v>
                </c:pt>
                <c:pt idx="14">
                  <c:v>1001.2</c:v>
                </c:pt>
                <c:pt idx="15">
                  <c:v>961</c:v>
                </c:pt>
                <c:pt idx="16">
                  <c:v>962</c:v>
                </c:pt>
                <c:pt idx="17">
                  <c:v>994</c:v>
                </c:pt>
                <c:pt idx="18">
                  <c:v>988</c:v>
                </c:pt>
                <c:pt idx="19">
                  <c:v>967</c:v>
                </c:pt>
                <c:pt idx="20">
                  <c:v>990</c:v>
                </c:pt>
                <c:pt idx="21">
                  <c:v>990</c:v>
                </c:pt>
                <c:pt idx="22">
                  <c:v>988</c:v>
                </c:pt>
                <c:pt idx="23">
                  <c:v>967</c:v>
                </c:pt>
                <c:pt idx="24">
                  <c:v>972</c:v>
                </c:pt>
                <c:pt idx="25">
                  <c:v>951</c:v>
                </c:pt>
                <c:pt idx="26">
                  <c:v>878</c:v>
                </c:pt>
                <c:pt idx="27">
                  <c:v>940</c:v>
                </c:pt>
                <c:pt idx="28">
                  <c:v>976</c:v>
                </c:pt>
                <c:pt idx="29">
                  <c:v>1056</c:v>
                </c:pt>
                <c:pt idx="30">
                  <c:v>999</c:v>
                </c:pt>
                <c:pt idx="31">
                  <c:v>972</c:v>
                </c:pt>
                <c:pt idx="32">
                  <c:v>986</c:v>
                </c:pt>
                <c:pt idx="33">
                  <c:v>997</c:v>
                </c:pt>
                <c:pt idx="34">
                  <c:v>998</c:v>
                </c:pt>
                <c:pt idx="35">
                  <c:v>984</c:v>
                </c:pt>
                <c:pt idx="36">
                  <c:v>996</c:v>
                </c:pt>
                <c:pt idx="37">
                  <c:v>986</c:v>
                </c:pt>
                <c:pt idx="38">
                  <c:v>988</c:v>
                </c:pt>
                <c:pt idx="39">
                  <c:v>969</c:v>
                </c:pt>
                <c:pt idx="40">
                  <c:v>937</c:v>
                </c:pt>
                <c:pt idx="41">
                  <c:v>1029</c:v>
                </c:pt>
                <c:pt idx="42">
                  <c:v>1006</c:v>
                </c:pt>
                <c:pt idx="43">
                  <c:v>1000</c:v>
                </c:pt>
                <c:pt idx="44">
                  <c:v>1004</c:v>
                </c:pt>
                <c:pt idx="45">
                  <c:v>998</c:v>
                </c:pt>
                <c:pt idx="46">
                  <c:v>1006</c:v>
                </c:pt>
                <c:pt idx="47">
                  <c:v>1005</c:v>
                </c:pt>
                <c:pt idx="48">
                  <c:v>945</c:v>
                </c:pt>
                <c:pt idx="49">
                  <c:v>983</c:v>
                </c:pt>
                <c:pt idx="50">
                  <c:v>992</c:v>
                </c:pt>
                <c:pt idx="51">
                  <c:v>953</c:v>
                </c:pt>
                <c:pt idx="52">
                  <c:v>927</c:v>
                </c:pt>
                <c:pt idx="53">
                  <c:v>924</c:v>
                </c:pt>
                <c:pt idx="54">
                  <c:v>975</c:v>
                </c:pt>
                <c:pt idx="55">
                  <c:v>969</c:v>
                </c:pt>
                <c:pt idx="56">
                  <c:v>970</c:v>
                </c:pt>
                <c:pt idx="57">
                  <c:v>995</c:v>
                </c:pt>
                <c:pt idx="58">
                  <c:v>967</c:v>
                </c:pt>
                <c:pt idx="59">
                  <c:v>937</c:v>
                </c:pt>
                <c:pt idx="60">
                  <c:v>921</c:v>
                </c:pt>
                <c:pt idx="61">
                  <c:v>971</c:v>
                </c:pt>
                <c:pt idx="62">
                  <c:v>961</c:v>
                </c:pt>
                <c:pt idx="63">
                  <c:v>947</c:v>
                </c:pt>
                <c:pt idx="64">
                  <c:v>946</c:v>
                </c:pt>
                <c:pt idx="65">
                  <c:v>974</c:v>
                </c:pt>
                <c:pt idx="66">
                  <c:v>975</c:v>
                </c:pt>
                <c:pt idx="67">
                  <c:v>976</c:v>
                </c:pt>
                <c:pt idx="68">
                  <c:v>909</c:v>
                </c:pt>
                <c:pt idx="69">
                  <c:v>983</c:v>
                </c:pt>
                <c:pt idx="70">
                  <c:v>973</c:v>
                </c:pt>
                <c:pt idx="71">
                  <c:v>966</c:v>
                </c:pt>
                <c:pt idx="72">
                  <c:v>953</c:v>
                </c:pt>
                <c:pt idx="73">
                  <c:v>909</c:v>
                </c:pt>
                <c:pt idx="74">
                  <c:v>976</c:v>
                </c:pt>
                <c:pt idx="75">
                  <c:v>984</c:v>
                </c:pt>
                <c:pt idx="76">
                  <c:v>969</c:v>
                </c:pt>
                <c:pt idx="77">
                  <c:v>967</c:v>
                </c:pt>
                <c:pt idx="78">
                  <c:v>949</c:v>
                </c:pt>
                <c:pt idx="79">
                  <c:v>961</c:v>
                </c:pt>
                <c:pt idx="80">
                  <c:v>961</c:v>
                </c:pt>
                <c:pt idx="81">
                  <c:v>970</c:v>
                </c:pt>
                <c:pt idx="82">
                  <c:v>984</c:v>
                </c:pt>
                <c:pt idx="83">
                  <c:v>993</c:v>
                </c:pt>
                <c:pt idx="84">
                  <c:v>997</c:v>
                </c:pt>
                <c:pt idx="85">
                  <c:v>990</c:v>
                </c:pt>
                <c:pt idx="86">
                  <c:v>991</c:v>
                </c:pt>
                <c:pt idx="87">
                  <c:v>987</c:v>
                </c:pt>
                <c:pt idx="88">
                  <c:v>1000</c:v>
                </c:pt>
                <c:pt idx="89">
                  <c:v>991</c:v>
                </c:pt>
                <c:pt idx="90">
                  <c:v>992</c:v>
                </c:pt>
                <c:pt idx="91">
                  <c:v>1002</c:v>
                </c:pt>
                <c:pt idx="92">
                  <c:v>1009</c:v>
                </c:pt>
                <c:pt idx="93">
                  <c:v>983</c:v>
                </c:pt>
                <c:pt idx="94">
                  <c:v>967</c:v>
                </c:pt>
                <c:pt idx="95">
                  <c:v>995</c:v>
                </c:pt>
                <c:pt idx="96">
                  <c:v>1010</c:v>
                </c:pt>
                <c:pt idx="97">
                  <c:v>983</c:v>
                </c:pt>
                <c:pt idx="98">
                  <c:v>1010</c:v>
                </c:pt>
                <c:pt idx="99">
                  <c:v>967</c:v>
                </c:pt>
                <c:pt idx="100">
                  <c:v>1011</c:v>
                </c:pt>
                <c:pt idx="101">
                  <c:v>993</c:v>
                </c:pt>
                <c:pt idx="102">
                  <c:v>1008</c:v>
                </c:pt>
                <c:pt idx="103">
                  <c:v>1002</c:v>
                </c:pt>
                <c:pt idx="104">
                  <c:v>1014</c:v>
                </c:pt>
                <c:pt idx="105">
                  <c:v>1014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4BD-48BC-9B82-4BBE22C14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7045232"/>
        <c:axId val="147039656"/>
      </c:scatterChart>
      <c:scatterChart>
        <c:scatterStyle val="lineMarker"/>
        <c:varyColors val="0"/>
        <c:ser>
          <c:idx val="1"/>
          <c:order val="1"/>
          <c:tx>
            <c:v>Потери напора при точном профиле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Лист2!$D$2:$D$107</c:f>
              <c:numCache>
                <c:formatCode>m/d/yyyy</c:formatCode>
                <c:ptCount val="106"/>
                <c:pt idx="0">
                  <c:v>44927</c:v>
                </c:pt>
                <c:pt idx="1">
                  <c:v>44928</c:v>
                </c:pt>
                <c:pt idx="2">
                  <c:v>44929</c:v>
                </c:pt>
                <c:pt idx="3">
                  <c:v>44930</c:v>
                </c:pt>
                <c:pt idx="4">
                  <c:v>44931</c:v>
                </c:pt>
                <c:pt idx="5">
                  <c:v>44932</c:v>
                </c:pt>
                <c:pt idx="6">
                  <c:v>44933</c:v>
                </c:pt>
                <c:pt idx="7">
                  <c:v>44934</c:v>
                </c:pt>
                <c:pt idx="8">
                  <c:v>44935</c:v>
                </c:pt>
                <c:pt idx="9">
                  <c:v>44936</c:v>
                </c:pt>
                <c:pt idx="10">
                  <c:v>44937</c:v>
                </c:pt>
                <c:pt idx="11">
                  <c:v>44938</c:v>
                </c:pt>
                <c:pt idx="12">
                  <c:v>44939</c:v>
                </c:pt>
                <c:pt idx="13">
                  <c:v>44940</c:v>
                </c:pt>
                <c:pt idx="14">
                  <c:v>44941</c:v>
                </c:pt>
                <c:pt idx="15">
                  <c:v>44942</c:v>
                </c:pt>
                <c:pt idx="16">
                  <c:v>44943</c:v>
                </c:pt>
                <c:pt idx="17">
                  <c:v>44944</c:v>
                </c:pt>
                <c:pt idx="18">
                  <c:v>44945</c:v>
                </c:pt>
                <c:pt idx="19">
                  <c:v>44946</c:v>
                </c:pt>
                <c:pt idx="20">
                  <c:v>44947</c:v>
                </c:pt>
                <c:pt idx="21">
                  <c:v>44948</c:v>
                </c:pt>
                <c:pt idx="22">
                  <c:v>44949</c:v>
                </c:pt>
                <c:pt idx="23">
                  <c:v>44950</c:v>
                </c:pt>
                <c:pt idx="24">
                  <c:v>44951</c:v>
                </c:pt>
                <c:pt idx="25">
                  <c:v>44952</c:v>
                </c:pt>
                <c:pt idx="26">
                  <c:v>44953</c:v>
                </c:pt>
                <c:pt idx="27">
                  <c:v>44954</c:v>
                </c:pt>
                <c:pt idx="28">
                  <c:v>44955</c:v>
                </c:pt>
                <c:pt idx="29">
                  <c:v>44956</c:v>
                </c:pt>
                <c:pt idx="30">
                  <c:v>44957</c:v>
                </c:pt>
                <c:pt idx="31">
                  <c:v>44958</c:v>
                </c:pt>
                <c:pt idx="32">
                  <c:v>44959</c:v>
                </c:pt>
                <c:pt idx="33">
                  <c:v>44960</c:v>
                </c:pt>
                <c:pt idx="34">
                  <c:v>44961</c:v>
                </c:pt>
                <c:pt idx="35">
                  <c:v>44962</c:v>
                </c:pt>
                <c:pt idx="36">
                  <c:v>44963</c:v>
                </c:pt>
                <c:pt idx="37">
                  <c:v>44964</c:v>
                </c:pt>
                <c:pt idx="38">
                  <c:v>44965</c:v>
                </c:pt>
                <c:pt idx="39">
                  <c:v>44966</c:v>
                </c:pt>
                <c:pt idx="40">
                  <c:v>44967</c:v>
                </c:pt>
                <c:pt idx="41">
                  <c:v>44968</c:v>
                </c:pt>
                <c:pt idx="42">
                  <c:v>44969</c:v>
                </c:pt>
                <c:pt idx="43">
                  <c:v>44970</c:v>
                </c:pt>
                <c:pt idx="44">
                  <c:v>44971</c:v>
                </c:pt>
                <c:pt idx="45">
                  <c:v>44972</c:v>
                </c:pt>
                <c:pt idx="46">
                  <c:v>44973</c:v>
                </c:pt>
                <c:pt idx="47">
                  <c:v>44974</c:v>
                </c:pt>
                <c:pt idx="48">
                  <c:v>44975</c:v>
                </c:pt>
                <c:pt idx="49">
                  <c:v>44976</c:v>
                </c:pt>
                <c:pt idx="50">
                  <c:v>44977</c:v>
                </c:pt>
                <c:pt idx="51">
                  <c:v>44978</c:v>
                </c:pt>
                <c:pt idx="52">
                  <c:v>44979</c:v>
                </c:pt>
                <c:pt idx="53">
                  <c:v>44980</c:v>
                </c:pt>
                <c:pt idx="54">
                  <c:v>44981</c:v>
                </c:pt>
                <c:pt idx="55">
                  <c:v>44982</c:v>
                </c:pt>
                <c:pt idx="56">
                  <c:v>44983</c:v>
                </c:pt>
                <c:pt idx="57">
                  <c:v>44984</c:v>
                </c:pt>
                <c:pt idx="58">
                  <c:v>44985</c:v>
                </c:pt>
                <c:pt idx="59">
                  <c:v>44986</c:v>
                </c:pt>
                <c:pt idx="60">
                  <c:v>44987</c:v>
                </c:pt>
                <c:pt idx="61">
                  <c:v>44988</c:v>
                </c:pt>
                <c:pt idx="62">
                  <c:v>44989</c:v>
                </c:pt>
                <c:pt idx="63">
                  <c:v>44990</c:v>
                </c:pt>
                <c:pt idx="64">
                  <c:v>44991</c:v>
                </c:pt>
                <c:pt idx="65">
                  <c:v>44992</c:v>
                </c:pt>
                <c:pt idx="66">
                  <c:v>44993</c:v>
                </c:pt>
                <c:pt idx="67">
                  <c:v>44994</c:v>
                </c:pt>
                <c:pt idx="68">
                  <c:v>44995</c:v>
                </c:pt>
                <c:pt idx="69">
                  <c:v>44996</c:v>
                </c:pt>
                <c:pt idx="70">
                  <c:v>44997</c:v>
                </c:pt>
                <c:pt idx="71">
                  <c:v>44998</c:v>
                </c:pt>
                <c:pt idx="72">
                  <c:v>44999</c:v>
                </c:pt>
                <c:pt idx="73">
                  <c:v>45000</c:v>
                </c:pt>
                <c:pt idx="74">
                  <c:v>45001</c:v>
                </c:pt>
                <c:pt idx="75">
                  <c:v>45002</c:v>
                </c:pt>
                <c:pt idx="76">
                  <c:v>45003</c:v>
                </c:pt>
                <c:pt idx="77">
                  <c:v>45004</c:v>
                </c:pt>
                <c:pt idx="78">
                  <c:v>45005</c:v>
                </c:pt>
                <c:pt idx="79">
                  <c:v>45006</c:v>
                </c:pt>
                <c:pt idx="80">
                  <c:v>45007</c:v>
                </c:pt>
                <c:pt idx="81">
                  <c:v>45008</c:v>
                </c:pt>
                <c:pt idx="82">
                  <c:v>45009</c:v>
                </c:pt>
                <c:pt idx="83">
                  <c:v>45010</c:v>
                </c:pt>
                <c:pt idx="84">
                  <c:v>45011</c:v>
                </c:pt>
                <c:pt idx="85">
                  <c:v>45012</c:v>
                </c:pt>
                <c:pt idx="86">
                  <c:v>45013</c:v>
                </c:pt>
                <c:pt idx="87">
                  <c:v>45014</c:v>
                </c:pt>
                <c:pt idx="88">
                  <c:v>45015</c:v>
                </c:pt>
                <c:pt idx="89">
                  <c:v>45016</c:v>
                </c:pt>
                <c:pt idx="90">
                  <c:v>45017</c:v>
                </c:pt>
                <c:pt idx="91">
                  <c:v>45018</c:v>
                </c:pt>
                <c:pt idx="92">
                  <c:v>45019</c:v>
                </c:pt>
                <c:pt idx="93">
                  <c:v>45020</c:v>
                </c:pt>
                <c:pt idx="94">
                  <c:v>45021</c:v>
                </c:pt>
                <c:pt idx="95">
                  <c:v>45022</c:v>
                </c:pt>
                <c:pt idx="96">
                  <c:v>45023</c:v>
                </c:pt>
                <c:pt idx="97">
                  <c:v>45024</c:v>
                </c:pt>
                <c:pt idx="98">
                  <c:v>45025</c:v>
                </c:pt>
                <c:pt idx="99">
                  <c:v>45026</c:v>
                </c:pt>
                <c:pt idx="100">
                  <c:v>45027</c:v>
                </c:pt>
                <c:pt idx="101">
                  <c:v>45028</c:v>
                </c:pt>
                <c:pt idx="102">
                  <c:v>45029</c:v>
                </c:pt>
                <c:pt idx="103">
                  <c:v>45030</c:v>
                </c:pt>
                <c:pt idx="104">
                  <c:v>45031</c:v>
                </c:pt>
                <c:pt idx="105">
                  <c:v>45032</c:v>
                </c:pt>
              </c:numCache>
            </c:numRef>
          </c:xVal>
          <c:yVal>
            <c:numRef>
              <c:f>Лист2!$F$2:$F$107</c:f>
              <c:numCache>
                <c:formatCode>General</c:formatCode>
                <c:ptCount val="106"/>
                <c:pt idx="0">
                  <c:v>10.013999999999999</c:v>
                </c:pt>
                <c:pt idx="1">
                  <c:v>8.7680000000000007</c:v>
                </c:pt>
                <c:pt idx="2">
                  <c:v>8.7710000000000008</c:v>
                </c:pt>
                <c:pt idx="3">
                  <c:v>10.097</c:v>
                </c:pt>
                <c:pt idx="4">
                  <c:v>10.083</c:v>
                </c:pt>
                <c:pt idx="5">
                  <c:v>10.169</c:v>
                </c:pt>
                <c:pt idx="6">
                  <c:v>10.17</c:v>
                </c:pt>
                <c:pt idx="7">
                  <c:v>11.420999999999999</c:v>
                </c:pt>
                <c:pt idx="8">
                  <c:v>9.4589999999999996</c:v>
                </c:pt>
                <c:pt idx="9">
                  <c:v>10.044</c:v>
                </c:pt>
                <c:pt idx="10">
                  <c:v>10.047000000000001</c:v>
                </c:pt>
                <c:pt idx="11">
                  <c:v>10.050000000000001</c:v>
                </c:pt>
                <c:pt idx="12">
                  <c:v>8.7769999999999992</c:v>
                </c:pt>
                <c:pt idx="13">
                  <c:v>8.7769999999999992</c:v>
                </c:pt>
                <c:pt idx="14">
                  <c:v>10.051</c:v>
                </c:pt>
                <c:pt idx="15">
                  <c:v>8.2270000000000003</c:v>
                </c:pt>
                <c:pt idx="16">
                  <c:v>8.6980000000000004</c:v>
                </c:pt>
                <c:pt idx="17">
                  <c:v>9.4459999999999997</c:v>
                </c:pt>
                <c:pt idx="18">
                  <c:v>8.782</c:v>
                </c:pt>
                <c:pt idx="19">
                  <c:v>8.6959999999999997</c:v>
                </c:pt>
                <c:pt idx="20">
                  <c:v>8.7859999999999996</c:v>
                </c:pt>
                <c:pt idx="21">
                  <c:v>8.7859999999999996</c:v>
                </c:pt>
                <c:pt idx="22">
                  <c:v>8.7870000000000008</c:v>
                </c:pt>
                <c:pt idx="23">
                  <c:v>8.6910000000000007</c:v>
                </c:pt>
                <c:pt idx="24">
                  <c:v>8.7520000000000007</c:v>
                </c:pt>
                <c:pt idx="25">
                  <c:v>8.2059999999999995</c:v>
                </c:pt>
                <c:pt idx="26">
                  <c:v>5.1719999999999997</c:v>
                </c:pt>
                <c:pt idx="27">
                  <c:v>6.8840000000000003</c:v>
                </c:pt>
                <c:pt idx="28">
                  <c:v>8.7490000000000006</c:v>
                </c:pt>
                <c:pt idx="29">
                  <c:v>10.117000000000001</c:v>
                </c:pt>
                <c:pt idx="30">
                  <c:v>10.074999999999999</c:v>
                </c:pt>
                <c:pt idx="31">
                  <c:v>8.7669999999999995</c:v>
                </c:pt>
                <c:pt idx="32">
                  <c:v>8.7620000000000005</c:v>
                </c:pt>
                <c:pt idx="33">
                  <c:v>10.071</c:v>
                </c:pt>
                <c:pt idx="34">
                  <c:v>10.065</c:v>
                </c:pt>
                <c:pt idx="35">
                  <c:v>9.3979999999999997</c:v>
                </c:pt>
                <c:pt idx="36">
                  <c:v>10.055</c:v>
                </c:pt>
                <c:pt idx="37">
                  <c:v>9.4</c:v>
                </c:pt>
                <c:pt idx="38">
                  <c:v>9.3989999999999991</c:v>
                </c:pt>
                <c:pt idx="39">
                  <c:v>8.7460000000000004</c:v>
                </c:pt>
                <c:pt idx="40">
                  <c:v>6.8879999999999999</c:v>
                </c:pt>
                <c:pt idx="41">
                  <c:v>10.064</c:v>
                </c:pt>
                <c:pt idx="42">
                  <c:v>10.066000000000001</c:v>
                </c:pt>
                <c:pt idx="43">
                  <c:v>10.068</c:v>
                </c:pt>
                <c:pt idx="44">
                  <c:v>10.07</c:v>
                </c:pt>
                <c:pt idx="45">
                  <c:v>10.06</c:v>
                </c:pt>
                <c:pt idx="46">
                  <c:v>10.055</c:v>
                </c:pt>
                <c:pt idx="47">
                  <c:v>10.061</c:v>
                </c:pt>
                <c:pt idx="48">
                  <c:v>8.1850000000000005</c:v>
                </c:pt>
                <c:pt idx="49">
                  <c:v>8.7539999999999996</c:v>
                </c:pt>
                <c:pt idx="50">
                  <c:v>10.058</c:v>
                </c:pt>
                <c:pt idx="51">
                  <c:v>8.6460000000000008</c:v>
                </c:pt>
                <c:pt idx="52">
                  <c:v>6.851</c:v>
                </c:pt>
                <c:pt idx="53">
                  <c:v>6.8529999999999998</c:v>
                </c:pt>
                <c:pt idx="54">
                  <c:v>8.7479999999999993</c:v>
                </c:pt>
                <c:pt idx="55">
                  <c:v>8.7479999999999993</c:v>
                </c:pt>
                <c:pt idx="56">
                  <c:v>8.7520000000000007</c:v>
                </c:pt>
                <c:pt idx="57">
                  <c:v>10.055999999999999</c:v>
                </c:pt>
                <c:pt idx="58">
                  <c:v>8.7439999999999998</c:v>
                </c:pt>
                <c:pt idx="59">
                  <c:v>6.8630000000000004</c:v>
                </c:pt>
                <c:pt idx="60">
                  <c:v>6.8</c:v>
                </c:pt>
                <c:pt idx="61">
                  <c:v>8.7530000000000001</c:v>
                </c:pt>
                <c:pt idx="62">
                  <c:v>8.6739999999999995</c:v>
                </c:pt>
                <c:pt idx="63">
                  <c:v>7.7590000000000003</c:v>
                </c:pt>
                <c:pt idx="64">
                  <c:v>7.7249999999999996</c:v>
                </c:pt>
                <c:pt idx="65">
                  <c:v>8.7370000000000001</c:v>
                </c:pt>
                <c:pt idx="66">
                  <c:v>8.7639999999999993</c:v>
                </c:pt>
                <c:pt idx="67">
                  <c:v>8.766</c:v>
                </c:pt>
                <c:pt idx="68">
                  <c:v>6.8159999999999998</c:v>
                </c:pt>
                <c:pt idx="69">
                  <c:v>8.7680000000000007</c:v>
                </c:pt>
                <c:pt idx="70">
                  <c:v>8.7629999999999999</c:v>
                </c:pt>
                <c:pt idx="71">
                  <c:v>8.7539999999999996</c:v>
                </c:pt>
                <c:pt idx="72">
                  <c:v>8.2100000000000009</c:v>
                </c:pt>
                <c:pt idx="73">
                  <c:v>6.8070000000000004</c:v>
                </c:pt>
                <c:pt idx="74">
                  <c:v>8.7769999999999992</c:v>
                </c:pt>
                <c:pt idx="75">
                  <c:v>8.7620000000000005</c:v>
                </c:pt>
                <c:pt idx="76">
                  <c:v>8.7330000000000005</c:v>
                </c:pt>
                <c:pt idx="77">
                  <c:v>8.7379999999999995</c:v>
                </c:pt>
                <c:pt idx="78">
                  <c:v>7.7880000000000003</c:v>
                </c:pt>
                <c:pt idx="79">
                  <c:v>8.7469999999999999</c:v>
                </c:pt>
                <c:pt idx="80">
                  <c:v>8.7469999999999999</c:v>
                </c:pt>
                <c:pt idx="81">
                  <c:v>8.7520000000000007</c:v>
                </c:pt>
                <c:pt idx="82">
                  <c:v>8.7490000000000006</c:v>
                </c:pt>
                <c:pt idx="83">
                  <c:v>9.407</c:v>
                </c:pt>
                <c:pt idx="84">
                  <c:v>10.061</c:v>
                </c:pt>
                <c:pt idx="85">
                  <c:v>9.4120000000000008</c:v>
                </c:pt>
                <c:pt idx="86">
                  <c:v>9.4220000000000006</c:v>
                </c:pt>
                <c:pt idx="87">
                  <c:v>8.7710000000000008</c:v>
                </c:pt>
                <c:pt idx="88">
                  <c:v>10.077</c:v>
                </c:pt>
                <c:pt idx="89">
                  <c:v>9.4149999999999991</c:v>
                </c:pt>
                <c:pt idx="90">
                  <c:v>9.4160000000000004</c:v>
                </c:pt>
                <c:pt idx="91">
                  <c:v>10.074</c:v>
                </c:pt>
                <c:pt idx="92">
                  <c:v>10.077999999999999</c:v>
                </c:pt>
                <c:pt idx="93">
                  <c:v>8.766</c:v>
                </c:pt>
                <c:pt idx="94">
                  <c:v>8.7539999999999996</c:v>
                </c:pt>
                <c:pt idx="95">
                  <c:v>9.4239999999999995</c:v>
                </c:pt>
                <c:pt idx="96">
                  <c:v>10.085000000000001</c:v>
                </c:pt>
                <c:pt idx="97">
                  <c:v>8.7759999999999998</c:v>
                </c:pt>
                <c:pt idx="98">
                  <c:v>10.076000000000001</c:v>
                </c:pt>
                <c:pt idx="99">
                  <c:v>8.7650000000000006</c:v>
                </c:pt>
                <c:pt idx="100">
                  <c:v>10.064</c:v>
                </c:pt>
                <c:pt idx="101">
                  <c:v>9.4220000000000006</c:v>
                </c:pt>
                <c:pt idx="102">
                  <c:v>10.076000000000001</c:v>
                </c:pt>
                <c:pt idx="103">
                  <c:v>10.069000000000001</c:v>
                </c:pt>
                <c:pt idx="104">
                  <c:v>10.063000000000001</c:v>
                </c:pt>
                <c:pt idx="105">
                  <c:v>10.063000000000001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4BD-48BC-9B82-4BBE22C145B8}"/>
            </c:ext>
          </c:extLst>
        </c:ser>
        <c:ser>
          <c:idx val="2"/>
          <c:order val="2"/>
          <c:tx>
            <c:v>Потери напора при упрощенном профиле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Лист2!$D$2:$D$107</c:f>
              <c:numCache>
                <c:formatCode>m/d/yyyy</c:formatCode>
                <c:ptCount val="106"/>
                <c:pt idx="0">
                  <c:v>44927</c:v>
                </c:pt>
                <c:pt idx="1">
                  <c:v>44928</c:v>
                </c:pt>
                <c:pt idx="2">
                  <c:v>44929</c:v>
                </c:pt>
                <c:pt idx="3">
                  <c:v>44930</c:v>
                </c:pt>
                <c:pt idx="4">
                  <c:v>44931</c:v>
                </c:pt>
                <c:pt idx="5">
                  <c:v>44932</c:v>
                </c:pt>
                <c:pt idx="6">
                  <c:v>44933</c:v>
                </c:pt>
                <c:pt idx="7">
                  <c:v>44934</c:v>
                </c:pt>
                <c:pt idx="8">
                  <c:v>44935</c:v>
                </c:pt>
                <c:pt idx="9">
                  <c:v>44936</c:v>
                </c:pt>
                <c:pt idx="10">
                  <c:v>44937</c:v>
                </c:pt>
                <c:pt idx="11">
                  <c:v>44938</c:v>
                </c:pt>
                <c:pt idx="12">
                  <c:v>44939</c:v>
                </c:pt>
                <c:pt idx="13">
                  <c:v>44940</c:v>
                </c:pt>
                <c:pt idx="14">
                  <c:v>44941</c:v>
                </c:pt>
                <c:pt idx="15">
                  <c:v>44942</c:v>
                </c:pt>
                <c:pt idx="16">
                  <c:v>44943</c:v>
                </c:pt>
                <c:pt idx="17">
                  <c:v>44944</c:v>
                </c:pt>
                <c:pt idx="18">
                  <c:v>44945</c:v>
                </c:pt>
                <c:pt idx="19">
                  <c:v>44946</c:v>
                </c:pt>
                <c:pt idx="20">
                  <c:v>44947</c:v>
                </c:pt>
                <c:pt idx="21">
                  <c:v>44948</c:v>
                </c:pt>
                <c:pt idx="22">
                  <c:v>44949</c:v>
                </c:pt>
                <c:pt idx="23">
                  <c:v>44950</c:v>
                </c:pt>
                <c:pt idx="24">
                  <c:v>44951</c:v>
                </c:pt>
                <c:pt idx="25">
                  <c:v>44952</c:v>
                </c:pt>
                <c:pt idx="26">
                  <c:v>44953</c:v>
                </c:pt>
                <c:pt idx="27">
                  <c:v>44954</c:v>
                </c:pt>
                <c:pt idx="28">
                  <c:v>44955</c:v>
                </c:pt>
                <c:pt idx="29">
                  <c:v>44956</c:v>
                </c:pt>
                <c:pt idx="30">
                  <c:v>44957</c:v>
                </c:pt>
                <c:pt idx="31">
                  <c:v>44958</c:v>
                </c:pt>
                <c:pt idx="32">
                  <c:v>44959</c:v>
                </c:pt>
                <c:pt idx="33">
                  <c:v>44960</c:v>
                </c:pt>
                <c:pt idx="34">
                  <c:v>44961</c:v>
                </c:pt>
                <c:pt idx="35">
                  <c:v>44962</c:v>
                </c:pt>
                <c:pt idx="36">
                  <c:v>44963</c:v>
                </c:pt>
                <c:pt idx="37">
                  <c:v>44964</c:v>
                </c:pt>
                <c:pt idx="38">
                  <c:v>44965</c:v>
                </c:pt>
                <c:pt idx="39">
                  <c:v>44966</c:v>
                </c:pt>
                <c:pt idx="40">
                  <c:v>44967</c:v>
                </c:pt>
                <c:pt idx="41">
                  <c:v>44968</c:v>
                </c:pt>
                <c:pt idx="42">
                  <c:v>44969</c:v>
                </c:pt>
                <c:pt idx="43">
                  <c:v>44970</c:v>
                </c:pt>
                <c:pt idx="44">
                  <c:v>44971</c:v>
                </c:pt>
                <c:pt idx="45">
                  <c:v>44972</c:v>
                </c:pt>
                <c:pt idx="46">
                  <c:v>44973</c:v>
                </c:pt>
                <c:pt idx="47">
                  <c:v>44974</c:v>
                </c:pt>
                <c:pt idx="48">
                  <c:v>44975</c:v>
                </c:pt>
                <c:pt idx="49">
                  <c:v>44976</c:v>
                </c:pt>
                <c:pt idx="50">
                  <c:v>44977</c:v>
                </c:pt>
                <c:pt idx="51">
                  <c:v>44978</c:v>
                </c:pt>
                <c:pt idx="52">
                  <c:v>44979</c:v>
                </c:pt>
                <c:pt idx="53">
                  <c:v>44980</c:v>
                </c:pt>
                <c:pt idx="54">
                  <c:v>44981</c:v>
                </c:pt>
                <c:pt idx="55">
                  <c:v>44982</c:v>
                </c:pt>
                <c:pt idx="56">
                  <c:v>44983</c:v>
                </c:pt>
                <c:pt idx="57">
                  <c:v>44984</c:v>
                </c:pt>
                <c:pt idx="58">
                  <c:v>44985</c:v>
                </c:pt>
                <c:pt idx="59">
                  <c:v>44986</c:v>
                </c:pt>
                <c:pt idx="60">
                  <c:v>44987</c:v>
                </c:pt>
                <c:pt idx="61">
                  <c:v>44988</c:v>
                </c:pt>
                <c:pt idx="62">
                  <c:v>44989</c:v>
                </c:pt>
                <c:pt idx="63">
                  <c:v>44990</c:v>
                </c:pt>
                <c:pt idx="64">
                  <c:v>44991</c:v>
                </c:pt>
                <c:pt idx="65">
                  <c:v>44992</c:v>
                </c:pt>
                <c:pt idx="66">
                  <c:v>44993</c:v>
                </c:pt>
                <c:pt idx="67">
                  <c:v>44994</c:v>
                </c:pt>
                <c:pt idx="68">
                  <c:v>44995</c:v>
                </c:pt>
                <c:pt idx="69">
                  <c:v>44996</c:v>
                </c:pt>
                <c:pt idx="70">
                  <c:v>44997</c:v>
                </c:pt>
                <c:pt idx="71">
                  <c:v>44998</c:v>
                </c:pt>
                <c:pt idx="72">
                  <c:v>44999</c:v>
                </c:pt>
                <c:pt idx="73">
                  <c:v>45000</c:v>
                </c:pt>
                <c:pt idx="74">
                  <c:v>45001</c:v>
                </c:pt>
                <c:pt idx="75">
                  <c:v>45002</c:v>
                </c:pt>
                <c:pt idx="76">
                  <c:v>45003</c:v>
                </c:pt>
                <c:pt idx="77">
                  <c:v>45004</c:v>
                </c:pt>
                <c:pt idx="78">
                  <c:v>45005</c:v>
                </c:pt>
                <c:pt idx="79">
                  <c:v>45006</c:v>
                </c:pt>
                <c:pt idx="80">
                  <c:v>45007</c:v>
                </c:pt>
                <c:pt idx="81">
                  <c:v>45008</c:v>
                </c:pt>
                <c:pt idx="82">
                  <c:v>45009</c:v>
                </c:pt>
                <c:pt idx="83">
                  <c:v>45010</c:v>
                </c:pt>
                <c:pt idx="84">
                  <c:v>45011</c:v>
                </c:pt>
                <c:pt idx="85">
                  <c:v>45012</c:v>
                </c:pt>
                <c:pt idx="86">
                  <c:v>45013</c:v>
                </c:pt>
                <c:pt idx="87">
                  <c:v>45014</c:v>
                </c:pt>
                <c:pt idx="88">
                  <c:v>45015</c:v>
                </c:pt>
                <c:pt idx="89">
                  <c:v>45016</c:v>
                </c:pt>
                <c:pt idx="90">
                  <c:v>45017</c:v>
                </c:pt>
                <c:pt idx="91">
                  <c:v>45018</c:v>
                </c:pt>
                <c:pt idx="92">
                  <c:v>45019</c:v>
                </c:pt>
                <c:pt idx="93">
                  <c:v>45020</c:v>
                </c:pt>
                <c:pt idx="94">
                  <c:v>45021</c:v>
                </c:pt>
                <c:pt idx="95">
                  <c:v>45022</c:v>
                </c:pt>
                <c:pt idx="96">
                  <c:v>45023</c:v>
                </c:pt>
                <c:pt idx="97">
                  <c:v>45024</c:v>
                </c:pt>
                <c:pt idx="98">
                  <c:v>45025</c:v>
                </c:pt>
                <c:pt idx="99">
                  <c:v>45026</c:v>
                </c:pt>
                <c:pt idx="100">
                  <c:v>45027</c:v>
                </c:pt>
                <c:pt idx="101">
                  <c:v>45028</c:v>
                </c:pt>
                <c:pt idx="102">
                  <c:v>45029</c:v>
                </c:pt>
                <c:pt idx="103">
                  <c:v>45030</c:v>
                </c:pt>
                <c:pt idx="104">
                  <c:v>45031</c:v>
                </c:pt>
                <c:pt idx="105">
                  <c:v>45032</c:v>
                </c:pt>
              </c:numCache>
            </c:numRef>
          </c:xVal>
          <c:yVal>
            <c:numRef>
              <c:f>Лист2!$G$2:$G$107</c:f>
              <c:numCache>
                <c:formatCode>General</c:formatCode>
                <c:ptCount val="106"/>
                <c:pt idx="0">
                  <c:v>0.36699999999999999</c:v>
                </c:pt>
                <c:pt idx="1">
                  <c:v>0.36299999999999999</c:v>
                </c:pt>
                <c:pt idx="2">
                  <c:v>0.35799999999999998</c:v>
                </c:pt>
                <c:pt idx="3">
                  <c:v>0.373</c:v>
                </c:pt>
                <c:pt idx="4">
                  <c:v>0.38100000000000001</c:v>
                </c:pt>
                <c:pt idx="5">
                  <c:v>0.41699999999999998</c:v>
                </c:pt>
                <c:pt idx="6">
                  <c:v>0.41599999999999998</c:v>
                </c:pt>
                <c:pt idx="7">
                  <c:v>0.42599999999999999</c:v>
                </c:pt>
                <c:pt idx="8">
                  <c:v>0.36799999999999999</c:v>
                </c:pt>
                <c:pt idx="9">
                  <c:v>0.38400000000000001</c:v>
                </c:pt>
                <c:pt idx="10">
                  <c:v>0.39</c:v>
                </c:pt>
                <c:pt idx="11">
                  <c:v>0.38500000000000001</c:v>
                </c:pt>
                <c:pt idx="12">
                  <c:v>0.36</c:v>
                </c:pt>
                <c:pt idx="13">
                  <c:v>0.35199999999999998</c:v>
                </c:pt>
                <c:pt idx="14">
                  <c:v>0.378</c:v>
                </c:pt>
                <c:pt idx="15">
                  <c:v>0.34300000000000003</c:v>
                </c:pt>
                <c:pt idx="16">
                  <c:v>0.34399999999999997</c:v>
                </c:pt>
                <c:pt idx="17">
                  <c:v>0.36799999999999999</c:v>
                </c:pt>
                <c:pt idx="18">
                  <c:v>0.36299999999999999</c:v>
                </c:pt>
                <c:pt idx="19">
                  <c:v>0.34699999999999998</c:v>
                </c:pt>
                <c:pt idx="20">
                  <c:v>0.36399999999999999</c:v>
                </c:pt>
                <c:pt idx="21">
                  <c:v>0.36399999999999999</c:v>
                </c:pt>
                <c:pt idx="22">
                  <c:v>0.36299999999999999</c:v>
                </c:pt>
                <c:pt idx="23">
                  <c:v>0.34799999999999998</c:v>
                </c:pt>
                <c:pt idx="24">
                  <c:v>0.35699999999999998</c:v>
                </c:pt>
                <c:pt idx="25">
                  <c:v>0.34200000000000003</c:v>
                </c:pt>
                <c:pt idx="26">
                  <c:v>0.29399999999999998</c:v>
                </c:pt>
                <c:pt idx="27">
                  <c:v>0.33300000000000002</c:v>
                </c:pt>
                <c:pt idx="28">
                  <c:v>0.36099999999999999</c:v>
                </c:pt>
                <c:pt idx="29">
                  <c:v>0.41299999999999998</c:v>
                </c:pt>
                <c:pt idx="30">
                  <c:v>0.374</c:v>
                </c:pt>
                <c:pt idx="31">
                  <c:v>0.35399999999999998</c:v>
                </c:pt>
                <c:pt idx="32">
                  <c:v>0.36599999999999999</c:v>
                </c:pt>
                <c:pt idx="33">
                  <c:v>0.374</c:v>
                </c:pt>
                <c:pt idx="34">
                  <c:v>0.375</c:v>
                </c:pt>
                <c:pt idx="35">
                  <c:v>0.36699999999999999</c:v>
                </c:pt>
                <c:pt idx="36">
                  <c:v>0.375</c:v>
                </c:pt>
                <c:pt idx="37">
                  <c:v>0.36799999999999999</c:v>
                </c:pt>
                <c:pt idx="38">
                  <c:v>0.37</c:v>
                </c:pt>
                <c:pt idx="39">
                  <c:v>0.35599999999999998</c:v>
                </c:pt>
                <c:pt idx="40">
                  <c:v>0.32900000000000001</c:v>
                </c:pt>
                <c:pt idx="41">
                  <c:v>0.40100000000000002</c:v>
                </c:pt>
                <c:pt idx="42">
                  <c:v>0.38100000000000001</c:v>
                </c:pt>
                <c:pt idx="43">
                  <c:v>0.376</c:v>
                </c:pt>
                <c:pt idx="44">
                  <c:v>0.379</c:v>
                </c:pt>
                <c:pt idx="45">
                  <c:v>0.376</c:v>
                </c:pt>
                <c:pt idx="46">
                  <c:v>0.38300000000000001</c:v>
                </c:pt>
                <c:pt idx="47">
                  <c:v>0.38100000000000001</c:v>
                </c:pt>
                <c:pt idx="48">
                  <c:v>0.34</c:v>
                </c:pt>
                <c:pt idx="49">
                  <c:v>0.36499999999999999</c:v>
                </c:pt>
                <c:pt idx="50">
                  <c:v>0.372</c:v>
                </c:pt>
                <c:pt idx="51">
                  <c:v>0.34499999999999997</c:v>
                </c:pt>
                <c:pt idx="52">
                  <c:v>0.32900000000000001</c:v>
                </c:pt>
                <c:pt idx="53">
                  <c:v>0.32700000000000001</c:v>
                </c:pt>
                <c:pt idx="54">
                  <c:v>0.36</c:v>
                </c:pt>
                <c:pt idx="55">
                  <c:v>0.35499999999999998</c:v>
                </c:pt>
                <c:pt idx="56">
                  <c:v>0.35499999999999998</c:v>
                </c:pt>
                <c:pt idx="57">
                  <c:v>0.374</c:v>
                </c:pt>
                <c:pt idx="58">
                  <c:v>0.35399999999999998</c:v>
                </c:pt>
                <c:pt idx="59">
                  <c:v>0.33400000000000002</c:v>
                </c:pt>
                <c:pt idx="60">
                  <c:v>0.32500000000000001</c:v>
                </c:pt>
                <c:pt idx="61">
                  <c:v>0.35599999999999998</c:v>
                </c:pt>
                <c:pt idx="62">
                  <c:v>0.34599999999999997</c:v>
                </c:pt>
                <c:pt idx="63">
                  <c:v>0.34</c:v>
                </c:pt>
                <c:pt idx="64">
                  <c:v>0.33700000000000002</c:v>
                </c:pt>
                <c:pt idx="65">
                  <c:v>0.36099999999999999</c:v>
                </c:pt>
                <c:pt idx="66">
                  <c:v>0.35699999999999998</c:v>
                </c:pt>
                <c:pt idx="67">
                  <c:v>0.35699999999999998</c:v>
                </c:pt>
                <c:pt idx="68">
                  <c:v>0.315</c:v>
                </c:pt>
                <c:pt idx="69">
                  <c:v>0.36199999999999999</c:v>
                </c:pt>
                <c:pt idx="70">
                  <c:v>0.35499999999999998</c:v>
                </c:pt>
                <c:pt idx="71">
                  <c:v>0.35199999999999998</c:v>
                </c:pt>
                <c:pt idx="72">
                  <c:v>0.34200000000000003</c:v>
                </c:pt>
                <c:pt idx="73">
                  <c:v>0.316</c:v>
                </c:pt>
                <c:pt idx="74">
                  <c:v>0.35499999999999998</c:v>
                </c:pt>
                <c:pt idx="75">
                  <c:v>0.36399999999999999</c:v>
                </c:pt>
                <c:pt idx="76">
                  <c:v>0.35799999999999998</c:v>
                </c:pt>
                <c:pt idx="77">
                  <c:v>0.35499999999999998</c:v>
                </c:pt>
                <c:pt idx="78">
                  <c:v>0.33700000000000002</c:v>
                </c:pt>
                <c:pt idx="79">
                  <c:v>0.34899999999999998</c:v>
                </c:pt>
                <c:pt idx="80">
                  <c:v>0.34899999999999998</c:v>
                </c:pt>
                <c:pt idx="81">
                  <c:v>0.35499999999999998</c:v>
                </c:pt>
                <c:pt idx="82">
                  <c:v>0.36599999999999999</c:v>
                </c:pt>
                <c:pt idx="83">
                  <c:v>0.372</c:v>
                </c:pt>
                <c:pt idx="84">
                  <c:v>0.375</c:v>
                </c:pt>
                <c:pt idx="85">
                  <c:v>0.36899999999999999</c:v>
                </c:pt>
                <c:pt idx="86">
                  <c:v>0.36899999999999999</c:v>
                </c:pt>
                <c:pt idx="87">
                  <c:v>0.36499999999999999</c:v>
                </c:pt>
                <c:pt idx="88">
                  <c:v>0.375</c:v>
                </c:pt>
                <c:pt idx="89">
                  <c:v>0.37</c:v>
                </c:pt>
                <c:pt idx="90">
                  <c:v>0.37</c:v>
                </c:pt>
                <c:pt idx="91">
                  <c:v>0.377</c:v>
                </c:pt>
                <c:pt idx="92">
                  <c:v>0.38200000000000001</c:v>
                </c:pt>
                <c:pt idx="93">
                  <c:v>0.36299999999999999</c:v>
                </c:pt>
                <c:pt idx="94">
                  <c:v>0.35299999999999998</c:v>
                </c:pt>
                <c:pt idx="95">
                  <c:v>0.372</c:v>
                </c:pt>
                <c:pt idx="96">
                  <c:v>0.38200000000000001</c:v>
                </c:pt>
                <c:pt idx="97">
                  <c:v>0.36099999999999999</c:v>
                </c:pt>
                <c:pt idx="98">
                  <c:v>0.38300000000000001</c:v>
                </c:pt>
                <c:pt idx="99">
                  <c:v>0.35099999999999998</c:v>
                </c:pt>
                <c:pt idx="100">
                  <c:v>0.38600000000000001</c:v>
                </c:pt>
                <c:pt idx="101">
                  <c:v>0.37</c:v>
                </c:pt>
                <c:pt idx="102">
                  <c:v>0.38100000000000001</c:v>
                </c:pt>
                <c:pt idx="103">
                  <c:v>0.378</c:v>
                </c:pt>
                <c:pt idx="104">
                  <c:v>0.38900000000000001</c:v>
                </c:pt>
                <c:pt idx="105">
                  <c:v>0.38900000000000001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4BD-48BC-9B82-4BBE22C145B8}"/>
            </c:ext>
          </c:extLst>
        </c:ser>
        <c:ser>
          <c:idx val="3"/>
          <c:order val="3"/>
          <c:tx>
            <c:v>Фактические потери напора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tx1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numRef>
              <c:f>Лист2!$D$2:$D$107</c:f>
              <c:numCache>
                <c:formatCode>m/d/yyyy</c:formatCode>
                <c:ptCount val="106"/>
                <c:pt idx="0">
                  <c:v>44927</c:v>
                </c:pt>
                <c:pt idx="1">
                  <c:v>44928</c:v>
                </c:pt>
                <c:pt idx="2">
                  <c:v>44929</c:v>
                </c:pt>
                <c:pt idx="3">
                  <c:v>44930</c:v>
                </c:pt>
                <c:pt idx="4">
                  <c:v>44931</c:v>
                </c:pt>
                <c:pt idx="5">
                  <c:v>44932</c:v>
                </c:pt>
                <c:pt idx="6">
                  <c:v>44933</c:v>
                </c:pt>
                <c:pt idx="7">
                  <c:v>44934</c:v>
                </c:pt>
                <c:pt idx="8">
                  <c:v>44935</c:v>
                </c:pt>
                <c:pt idx="9">
                  <c:v>44936</c:v>
                </c:pt>
                <c:pt idx="10">
                  <c:v>44937</c:v>
                </c:pt>
                <c:pt idx="11">
                  <c:v>44938</c:v>
                </c:pt>
                <c:pt idx="12">
                  <c:v>44939</c:v>
                </c:pt>
                <c:pt idx="13">
                  <c:v>44940</c:v>
                </c:pt>
                <c:pt idx="14">
                  <c:v>44941</c:v>
                </c:pt>
                <c:pt idx="15">
                  <c:v>44942</c:v>
                </c:pt>
                <c:pt idx="16">
                  <c:v>44943</c:v>
                </c:pt>
                <c:pt idx="17">
                  <c:v>44944</c:v>
                </c:pt>
                <c:pt idx="18">
                  <c:v>44945</c:v>
                </c:pt>
                <c:pt idx="19">
                  <c:v>44946</c:v>
                </c:pt>
                <c:pt idx="20">
                  <c:v>44947</c:v>
                </c:pt>
                <c:pt idx="21">
                  <c:v>44948</c:v>
                </c:pt>
                <c:pt idx="22">
                  <c:v>44949</c:v>
                </c:pt>
                <c:pt idx="23">
                  <c:v>44950</c:v>
                </c:pt>
                <c:pt idx="24">
                  <c:v>44951</c:v>
                </c:pt>
                <c:pt idx="25">
                  <c:v>44952</c:v>
                </c:pt>
                <c:pt idx="26">
                  <c:v>44953</c:v>
                </c:pt>
                <c:pt idx="27">
                  <c:v>44954</c:v>
                </c:pt>
                <c:pt idx="28">
                  <c:v>44955</c:v>
                </c:pt>
                <c:pt idx="29">
                  <c:v>44956</c:v>
                </c:pt>
                <c:pt idx="30">
                  <c:v>44957</c:v>
                </c:pt>
                <c:pt idx="31">
                  <c:v>44958</c:v>
                </c:pt>
                <c:pt idx="32">
                  <c:v>44959</c:v>
                </c:pt>
                <c:pt idx="33">
                  <c:v>44960</c:v>
                </c:pt>
                <c:pt idx="34">
                  <c:v>44961</c:v>
                </c:pt>
                <c:pt idx="35">
                  <c:v>44962</c:v>
                </c:pt>
                <c:pt idx="36">
                  <c:v>44963</c:v>
                </c:pt>
                <c:pt idx="37">
                  <c:v>44964</c:v>
                </c:pt>
                <c:pt idx="38">
                  <c:v>44965</c:v>
                </c:pt>
                <c:pt idx="39">
                  <c:v>44966</c:v>
                </c:pt>
                <c:pt idx="40">
                  <c:v>44967</c:v>
                </c:pt>
                <c:pt idx="41">
                  <c:v>44968</c:v>
                </c:pt>
                <c:pt idx="42">
                  <c:v>44969</c:v>
                </c:pt>
                <c:pt idx="43">
                  <c:v>44970</c:v>
                </c:pt>
                <c:pt idx="44">
                  <c:v>44971</c:v>
                </c:pt>
                <c:pt idx="45">
                  <c:v>44972</c:v>
                </c:pt>
                <c:pt idx="46">
                  <c:v>44973</c:v>
                </c:pt>
                <c:pt idx="47">
                  <c:v>44974</c:v>
                </c:pt>
                <c:pt idx="48">
                  <c:v>44975</c:v>
                </c:pt>
                <c:pt idx="49">
                  <c:v>44976</c:v>
                </c:pt>
                <c:pt idx="50">
                  <c:v>44977</c:v>
                </c:pt>
                <c:pt idx="51">
                  <c:v>44978</c:v>
                </c:pt>
                <c:pt idx="52">
                  <c:v>44979</c:v>
                </c:pt>
                <c:pt idx="53">
                  <c:v>44980</c:v>
                </c:pt>
                <c:pt idx="54">
                  <c:v>44981</c:v>
                </c:pt>
                <c:pt idx="55">
                  <c:v>44982</c:v>
                </c:pt>
                <c:pt idx="56">
                  <c:v>44983</c:v>
                </c:pt>
                <c:pt idx="57">
                  <c:v>44984</c:v>
                </c:pt>
                <c:pt idx="58">
                  <c:v>44985</c:v>
                </c:pt>
                <c:pt idx="59">
                  <c:v>44986</c:v>
                </c:pt>
                <c:pt idx="60">
                  <c:v>44987</c:v>
                </c:pt>
                <c:pt idx="61">
                  <c:v>44988</c:v>
                </c:pt>
                <c:pt idx="62">
                  <c:v>44989</c:v>
                </c:pt>
                <c:pt idx="63">
                  <c:v>44990</c:v>
                </c:pt>
                <c:pt idx="64">
                  <c:v>44991</c:v>
                </c:pt>
                <c:pt idx="65">
                  <c:v>44992</c:v>
                </c:pt>
                <c:pt idx="66">
                  <c:v>44993</c:v>
                </c:pt>
                <c:pt idx="67">
                  <c:v>44994</c:v>
                </c:pt>
                <c:pt idx="68">
                  <c:v>44995</c:v>
                </c:pt>
                <c:pt idx="69">
                  <c:v>44996</c:v>
                </c:pt>
                <c:pt idx="70">
                  <c:v>44997</c:v>
                </c:pt>
                <c:pt idx="71">
                  <c:v>44998</c:v>
                </c:pt>
                <c:pt idx="72">
                  <c:v>44999</c:v>
                </c:pt>
                <c:pt idx="73">
                  <c:v>45000</c:v>
                </c:pt>
                <c:pt idx="74">
                  <c:v>45001</c:v>
                </c:pt>
                <c:pt idx="75">
                  <c:v>45002</c:v>
                </c:pt>
                <c:pt idx="76">
                  <c:v>45003</c:v>
                </c:pt>
                <c:pt idx="77">
                  <c:v>45004</c:v>
                </c:pt>
                <c:pt idx="78">
                  <c:v>45005</c:v>
                </c:pt>
                <c:pt idx="79">
                  <c:v>45006</c:v>
                </c:pt>
                <c:pt idx="80">
                  <c:v>45007</c:v>
                </c:pt>
                <c:pt idx="81">
                  <c:v>45008</c:v>
                </c:pt>
                <c:pt idx="82">
                  <c:v>45009</c:v>
                </c:pt>
                <c:pt idx="83">
                  <c:v>45010</c:v>
                </c:pt>
                <c:pt idx="84">
                  <c:v>45011</c:v>
                </c:pt>
                <c:pt idx="85">
                  <c:v>45012</c:v>
                </c:pt>
                <c:pt idx="86">
                  <c:v>45013</c:v>
                </c:pt>
                <c:pt idx="87">
                  <c:v>45014</c:v>
                </c:pt>
                <c:pt idx="88">
                  <c:v>45015</c:v>
                </c:pt>
                <c:pt idx="89">
                  <c:v>45016</c:v>
                </c:pt>
                <c:pt idx="90">
                  <c:v>45017</c:v>
                </c:pt>
                <c:pt idx="91">
                  <c:v>45018</c:v>
                </c:pt>
                <c:pt idx="92">
                  <c:v>45019</c:v>
                </c:pt>
                <c:pt idx="93">
                  <c:v>45020</c:v>
                </c:pt>
                <c:pt idx="94">
                  <c:v>45021</c:v>
                </c:pt>
                <c:pt idx="95">
                  <c:v>45022</c:v>
                </c:pt>
                <c:pt idx="96">
                  <c:v>45023</c:v>
                </c:pt>
                <c:pt idx="97">
                  <c:v>45024</c:v>
                </c:pt>
                <c:pt idx="98">
                  <c:v>45025</c:v>
                </c:pt>
                <c:pt idx="99">
                  <c:v>45026</c:v>
                </c:pt>
                <c:pt idx="100">
                  <c:v>45027</c:v>
                </c:pt>
                <c:pt idx="101">
                  <c:v>45028</c:v>
                </c:pt>
                <c:pt idx="102">
                  <c:v>45029</c:v>
                </c:pt>
                <c:pt idx="103">
                  <c:v>45030</c:v>
                </c:pt>
                <c:pt idx="104">
                  <c:v>45031</c:v>
                </c:pt>
                <c:pt idx="105">
                  <c:v>45032</c:v>
                </c:pt>
              </c:numCache>
            </c:numRef>
          </c:xVal>
          <c:yVal>
            <c:numRef>
              <c:f>Лист2!$I$2:$I$107</c:f>
              <c:numCache>
                <c:formatCode>0.0</c:formatCode>
                <c:ptCount val="106"/>
                <c:pt idx="0">
                  <c:v>8.5999999999999872</c:v>
                </c:pt>
                <c:pt idx="1">
                  <c:v>8.3999999999999915</c:v>
                </c:pt>
                <c:pt idx="2">
                  <c:v>8.5999999999999837</c:v>
                </c:pt>
                <c:pt idx="3">
                  <c:v>8.9384615384615387</c:v>
                </c:pt>
                <c:pt idx="4">
                  <c:v>8.6999999999999957</c:v>
                </c:pt>
                <c:pt idx="5">
                  <c:v>9.0999999999999837</c:v>
                </c:pt>
                <c:pt idx="6">
                  <c:v>8.899999999999995</c:v>
                </c:pt>
                <c:pt idx="7">
                  <c:v>9.1384615384615309</c:v>
                </c:pt>
                <c:pt idx="8">
                  <c:v>9.3999999999999915</c:v>
                </c:pt>
                <c:pt idx="9">
                  <c:v>9.8999999999999915</c:v>
                </c:pt>
                <c:pt idx="10">
                  <c:v>10.100000000000012</c:v>
                </c:pt>
                <c:pt idx="11">
                  <c:v>10</c:v>
                </c:pt>
                <c:pt idx="12">
                  <c:v>9.3384615384615479</c:v>
                </c:pt>
                <c:pt idx="13">
                  <c:v>9.6999999999999922</c:v>
                </c:pt>
                <c:pt idx="14">
                  <c:v>9.7384615384615429</c:v>
                </c:pt>
                <c:pt idx="15">
                  <c:v>10.499999999999993</c:v>
                </c:pt>
                <c:pt idx="16">
                  <c:v>9.5999999999999943</c:v>
                </c:pt>
                <c:pt idx="17">
                  <c:v>9.5769230769230802</c:v>
                </c:pt>
                <c:pt idx="18">
                  <c:v>9.100000000000005</c:v>
                </c:pt>
                <c:pt idx="19">
                  <c:v>9.1999999999999922</c:v>
                </c:pt>
                <c:pt idx="20">
                  <c:v>9.6999999999999922</c:v>
                </c:pt>
                <c:pt idx="21">
                  <c:v>9.5384615384615437</c:v>
                </c:pt>
                <c:pt idx="22">
                  <c:v>10.076923076923077</c:v>
                </c:pt>
                <c:pt idx="23">
                  <c:v>10.099999999999994</c:v>
                </c:pt>
                <c:pt idx="24">
                  <c:v>10.199999999999992</c:v>
                </c:pt>
                <c:pt idx="25">
                  <c:v>9.6999999999999886</c:v>
                </c:pt>
                <c:pt idx="26">
                  <c:v>10</c:v>
                </c:pt>
                <c:pt idx="27">
                  <c:v>9.600000000000005</c:v>
                </c:pt>
                <c:pt idx="28">
                  <c:v>8.4999999999999964</c:v>
                </c:pt>
                <c:pt idx="29">
                  <c:v>8.9384615384615422</c:v>
                </c:pt>
                <c:pt idx="30">
                  <c:v>9.5384615384615401</c:v>
                </c:pt>
                <c:pt idx="31">
                  <c:v>9.1384615384615451</c:v>
                </c:pt>
                <c:pt idx="32">
                  <c:v>9.4615384615384528</c:v>
                </c:pt>
                <c:pt idx="33">
                  <c:v>9.6999999999999957</c:v>
                </c:pt>
                <c:pt idx="34">
                  <c:v>8.8384615384615337</c:v>
                </c:pt>
                <c:pt idx="35">
                  <c:v>9.5615384615384649</c:v>
                </c:pt>
                <c:pt idx="36">
                  <c:v>9.9384615384615422</c:v>
                </c:pt>
                <c:pt idx="37">
                  <c:v>10.300000000000004</c:v>
                </c:pt>
                <c:pt idx="38">
                  <c:v>10.400000000000016</c:v>
                </c:pt>
                <c:pt idx="39">
                  <c:v>9.1999999999999957</c:v>
                </c:pt>
                <c:pt idx="40">
                  <c:v>8.7000000000000135</c:v>
                </c:pt>
                <c:pt idx="41">
                  <c:v>8.7384615384615465</c:v>
                </c:pt>
                <c:pt idx="42">
                  <c:v>9</c:v>
                </c:pt>
                <c:pt idx="43">
                  <c:v>8.9384615384615422</c:v>
                </c:pt>
                <c:pt idx="44">
                  <c:v>9.0000000000000036</c:v>
                </c:pt>
                <c:pt idx="45">
                  <c:v>8.5769230769230766</c:v>
                </c:pt>
                <c:pt idx="46">
                  <c:v>8.6999999999999922</c:v>
                </c:pt>
                <c:pt idx="47">
                  <c:v>9.3999999999999915</c:v>
                </c:pt>
                <c:pt idx="48">
                  <c:v>9.1384615384615344</c:v>
                </c:pt>
                <c:pt idx="49">
                  <c:v>9</c:v>
                </c:pt>
                <c:pt idx="50">
                  <c:v>8.9769230769230788</c:v>
                </c:pt>
                <c:pt idx="51">
                  <c:v>8.5230769230769106</c:v>
                </c:pt>
                <c:pt idx="52">
                  <c:v>9.0384615384615508</c:v>
                </c:pt>
                <c:pt idx="53">
                  <c:v>8.6999999999999922</c:v>
                </c:pt>
                <c:pt idx="54">
                  <c:v>8.9999999999999964</c:v>
                </c:pt>
                <c:pt idx="55">
                  <c:v>9.0769230769230766</c:v>
                </c:pt>
                <c:pt idx="56">
                  <c:v>9.2999999999999865</c:v>
                </c:pt>
                <c:pt idx="57">
                  <c:v>8.8384615384615337</c:v>
                </c:pt>
                <c:pt idx="58">
                  <c:v>8.6384615384615309</c:v>
                </c:pt>
                <c:pt idx="59">
                  <c:v>9</c:v>
                </c:pt>
                <c:pt idx="60">
                  <c:v>9.1999999999999993</c:v>
                </c:pt>
                <c:pt idx="61">
                  <c:v>9.1384615384615344</c:v>
                </c:pt>
                <c:pt idx="62">
                  <c:v>9.2000000000000135</c:v>
                </c:pt>
                <c:pt idx="63">
                  <c:v>9.3384615384615373</c:v>
                </c:pt>
                <c:pt idx="64">
                  <c:v>9.2000000000000135</c:v>
                </c:pt>
                <c:pt idx="65">
                  <c:v>9.2384615384615323</c:v>
                </c:pt>
                <c:pt idx="66">
                  <c:v>9.2384615384615323</c:v>
                </c:pt>
                <c:pt idx="67">
                  <c:v>9.399999999999995</c:v>
                </c:pt>
                <c:pt idx="68">
                  <c:v>9.1999999999999922</c:v>
                </c:pt>
                <c:pt idx="69">
                  <c:v>9.6000000000000085</c:v>
                </c:pt>
                <c:pt idx="70">
                  <c:v>9.5384615384615437</c:v>
                </c:pt>
                <c:pt idx="71">
                  <c:v>9.5615384615384542</c:v>
                </c:pt>
                <c:pt idx="72">
                  <c:v>8.7384615384615429</c:v>
                </c:pt>
                <c:pt idx="73">
                  <c:v>8.0384615384615437</c:v>
                </c:pt>
                <c:pt idx="74">
                  <c:v>8.2384615384615394</c:v>
                </c:pt>
                <c:pt idx="75">
                  <c:v>8.3999999999999915</c:v>
                </c:pt>
                <c:pt idx="76">
                  <c:v>8.6384615384615344</c:v>
                </c:pt>
                <c:pt idx="77">
                  <c:v>8.7615384615384677</c:v>
                </c:pt>
                <c:pt idx="78">
                  <c:v>9.3000000000000043</c:v>
                </c:pt>
                <c:pt idx="79">
                  <c:v>9.1615384615384663</c:v>
                </c:pt>
                <c:pt idx="80">
                  <c:v>9.1615384615384521</c:v>
                </c:pt>
                <c:pt idx="81">
                  <c:v>8.715384615384604</c:v>
                </c:pt>
                <c:pt idx="82">
                  <c:v>7.838461538461555</c:v>
                </c:pt>
                <c:pt idx="83">
                  <c:v>8.1384615384615451</c:v>
                </c:pt>
                <c:pt idx="84">
                  <c:v>8.2769230769230866</c:v>
                </c:pt>
                <c:pt idx="85">
                  <c:v>8.3384615384615266</c:v>
                </c:pt>
                <c:pt idx="86">
                  <c:v>8.5384615384615437</c:v>
                </c:pt>
                <c:pt idx="87">
                  <c:v>8.0769230769230838</c:v>
                </c:pt>
                <c:pt idx="88">
                  <c:v>8.0153846153846224</c:v>
                </c:pt>
                <c:pt idx="89">
                  <c:v>8.0384615384615294</c:v>
                </c:pt>
                <c:pt idx="90">
                  <c:v>7.7769230769230866</c:v>
                </c:pt>
                <c:pt idx="91">
                  <c:v>7.9153846153846068</c:v>
                </c:pt>
                <c:pt idx="92">
                  <c:v>8.0769230769230731</c:v>
                </c:pt>
                <c:pt idx="93">
                  <c:v>8.0384615384615508</c:v>
                </c:pt>
                <c:pt idx="94">
                  <c:v>8.1999999999999922</c:v>
                </c:pt>
                <c:pt idx="95">
                  <c:v>8.0769230769230802</c:v>
                </c:pt>
                <c:pt idx="96">
                  <c:v>8.2769230769230724</c:v>
                </c:pt>
                <c:pt idx="97">
                  <c:v>8.2999999999999829</c:v>
                </c:pt>
                <c:pt idx="98">
                  <c:v>8.4769230769230788</c:v>
                </c:pt>
                <c:pt idx="99">
                  <c:v>8.2384615384615287</c:v>
                </c:pt>
                <c:pt idx="100">
                  <c:v>8.3769230769230738</c:v>
                </c:pt>
                <c:pt idx="101">
                  <c:v>8.3769230769230845</c:v>
                </c:pt>
                <c:pt idx="102">
                  <c:v>8.0769230769230731</c:v>
                </c:pt>
                <c:pt idx="103">
                  <c:v>8.6384615384615522</c:v>
                </c:pt>
                <c:pt idx="104">
                  <c:v>8.5769230769230838</c:v>
                </c:pt>
                <c:pt idx="105">
                  <c:v>7.976923076923093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4BD-48BC-9B82-4BBE22C145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0797136"/>
        <c:axId val="1080798120"/>
      </c:scatterChart>
      <c:valAx>
        <c:axId val="147045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039656"/>
        <c:crosses val="autoZero"/>
        <c:crossBetween val="midCat"/>
      </c:valAx>
      <c:valAx>
        <c:axId val="147039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Дебит  жидкости, м3/сут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045232"/>
        <c:crosses val="autoZero"/>
        <c:crossBetween val="midCat"/>
      </c:valAx>
      <c:valAx>
        <c:axId val="1080798120"/>
        <c:scaling>
          <c:orientation val="minMax"/>
          <c:max val="18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/>
                  <a:t>Потери напора, кгс/м2</a:t>
                </a:r>
                <a:endParaRPr lang="ru-RU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0797136"/>
        <c:crosses val="max"/>
        <c:crossBetween val="midCat"/>
      </c:valAx>
      <c:valAx>
        <c:axId val="1080797136"/>
        <c:scaling>
          <c:orientation val="minMax"/>
        </c:scaling>
        <c:delete val="1"/>
        <c:axPos val="t"/>
        <c:numFmt formatCode="m/d/yyyy" sourceLinked="1"/>
        <c:majorTickMark val="out"/>
        <c:minorTickMark val="none"/>
        <c:tickLblPos val="nextTo"/>
        <c:crossAx val="1080798120"/>
        <c:crosses val="max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6142841788995313"/>
          <c:y val="0.70288773409726724"/>
          <c:w val="0.734671769954234"/>
          <c:h val="0.17923177003799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solidFill>
            <a:schemeClr val="tx2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0.64524</cdr:x>
      <cdr:y>0.34536</cdr:y>
    </cdr:from>
    <cdr:to>
      <cdr:x>0.91521</cdr:x>
      <cdr:y>0.43606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121991" y="1085184"/>
          <a:ext cx="1724693" cy="2850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r>
            <a:rPr lang="ru-RU" sz="900" dirty="0" smtClean="0">
              <a:solidFill>
                <a:schemeClr val="tx1"/>
              </a:solidFill>
            </a:rPr>
            <a:t>переходы через ручьи</a:t>
          </a:r>
          <a:endParaRPr lang="ru-RU" sz="9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177CD-2538-4F96-B2AA-A8EC08BD26F7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ECA19-C18C-4E53-A285-133B81D6B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61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ackGroundTitleSlid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" y="1016"/>
            <a:ext cx="12183464" cy="6855968"/>
          </a:xfrm>
          <a:prstGeom prst="rect">
            <a:avLst/>
          </a:prstGeom>
        </p:spPr>
      </p:pic>
      <p:grpSp>
        <p:nvGrpSpPr>
          <p:cNvPr id="20" name="TitleLogoRus"/>
          <p:cNvGrpSpPr>
            <a:grpSpLocks noChangeAspect="1"/>
          </p:cNvGrpSpPr>
          <p:nvPr/>
        </p:nvGrpSpPr>
        <p:grpSpPr bwMode="auto">
          <a:xfrm>
            <a:off x="10527880" y="5938826"/>
            <a:ext cx="1277243" cy="603508"/>
            <a:chOff x="264" y="1159"/>
            <a:chExt cx="3492" cy="1650"/>
          </a:xfrm>
          <a:solidFill>
            <a:schemeClr val="accent3"/>
          </a:solidFill>
        </p:grpSpPr>
        <p:sp>
          <p:nvSpPr>
            <p:cNvPr id="24" name="Freeform 6"/>
            <p:cNvSpPr>
              <a:spLocks noEditPoints="1"/>
            </p:cNvSpPr>
            <p:nvPr userDrawn="1"/>
          </p:nvSpPr>
          <p:spPr bwMode="auto">
            <a:xfrm>
              <a:off x="2996" y="1657"/>
              <a:ext cx="258" cy="576"/>
            </a:xfrm>
            <a:custGeom>
              <a:avLst/>
              <a:gdLst>
                <a:gd name="T0" fmla="*/ 128 w 258"/>
                <a:gd name="T1" fmla="*/ 504 h 576"/>
                <a:gd name="T2" fmla="*/ 112 w 258"/>
                <a:gd name="T3" fmla="*/ 498 h 576"/>
                <a:gd name="T4" fmla="*/ 104 w 258"/>
                <a:gd name="T5" fmla="*/ 482 h 576"/>
                <a:gd name="T6" fmla="*/ 104 w 258"/>
                <a:gd name="T7" fmla="*/ 94 h 576"/>
                <a:gd name="T8" fmla="*/ 104 w 258"/>
                <a:gd name="T9" fmla="*/ 92 h 576"/>
                <a:gd name="T10" fmla="*/ 106 w 258"/>
                <a:gd name="T11" fmla="*/ 84 h 576"/>
                <a:gd name="T12" fmla="*/ 120 w 258"/>
                <a:gd name="T13" fmla="*/ 72 h 576"/>
                <a:gd name="T14" fmla="*/ 128 w 258"/>
                <a:gd name="T15" fmla="*/ 72 h 576"/>
                <a:gd name="T16" fmla="*/ 146 w 258"/>
                <a:gd name="T17" fmla="*/ 78 h 576"/>
                <a:gd name="T18" fmla="*/ 154 w 258"/>
                <a:gd name="T19" fmla="*/ 92 h 576"/>
                <a:gd name="T20" fmla="*/ 154 w 258"/>
                <a:gd name="T21" fmla="*/ 94 h 576"/>
                <a:gd name="T22" fmla="*/ 154 w 258"/>
                <a:gd name="T23" fmla="*/ 482 h 576"/>
                <a:gd name="T24" fmla="*/ 152 w 258"/>
                <a:gd name="T25" fmla="*/ 490 h 576"/>
                <a:gd name="T26" fmla="*/ 138 w 258"/>
                <a:gd name="T27" fmla="*/ 502 h 576"/>
                <a:gd name="T28" fmla="*/ 176 w 258"/>
                <a:gd name="T29" fmla="*/ 0 h 576"/>
                <a:gd name="T30" fmla="*/ 82 w 258"/>
                <a:gd name="T31" fmla="*/ 0 h 576"/>
                <a:gd name="T32" fmla="*/ 56 w 258"/>
                <a:gd name="T33" fmla="*/ 2 h 576"/>
                <a:gd name="T34" fmla="*/ 36 w 258"/>
                <a:gd name="T35" fmla="*/ 10 h 576"/>
                <a:gd name="T36" fmla="*/ 22 w 258"/>
                <a:gd name="T37" fmla="*/ 22 h 576"/>
                <a:gd name="T38" fmla="*/ 12 w 258"/>
                <a:gd name="T39" fmla="*/ 36 h 576"/>
                <a:gd name="T40" fmla="*/ 2 w 258"/>
                <a:gd name="T41" fmla="*/ 70 h 576"/>
                <a:gd name="T42" fmla="*/ 0 w 258"/>
                <a:gd name="T43" fmla="*/ 102 h 576"/>
                <a:gd name="T44" fmla="*/ 0 w 258"/>
                <a:gd name="T45" fmla="*/ 472 h 576"/>
                <a:gd name="T46" fmla="*/ 2 w 258"/>
                <a:gd name="T47" fmla="*/ 506 h 576"/>
                <a:gd name="T48" fmla="*/ 12 w 258"/>
                <a:gd name="T49" fmla="*/ 540 h 576"/>
                <a:gd name="T50" fmla="*/ 22 w 258"/>
                <a:gd name="T51" fmla="*/ 554 h 576"/>
                <a:gd name="T52" fmla="*/ 36 w 258"/>
                <a:gd name="T53" fmla="*/ 566 h 576"/>
                <a:gd name="T54" fmla="*/ 56 w 258"/>
                <a:gd name="T55" fmla="*/ 572 h 576"/>
                <a:gd name="T56" fmla="*/ 82 w 258"/>
                <a:gd name="T57" fmla="*/ 576 h 576"/>
                <a:gd name="T58" fmla="*/ 176 w 258"/>
                <a:gd name="T59" fmla="*/ 576 h 576"/>
                <a:gd name="T60" fmla="*/ 202 w 258"/>
                <a:gd name="T61" fmla="*/ 572 h 576"/>
                <a:gd name="T62" fmla="*/ 222 w 258"/>
                <a:gd name="T63" fmla="*/ 566 h 576"/>
                <a:gd name="T64" fmla="*/ 236 w 258"/>
                <a:gd name="T65" fmla="*/ 554 h 576"/>
                <a:gd name="T66" fmla="*/ 246 w 258"/>
                <a:gd name="T67" fmla="*/ 540 h 576"/>
                <a:gd name="T68" fmla="*/ 256 w 258"/>
                <a:gd name="T69" fmla="*/ 506 h 576"/>
                <a:gd name="T70" fmla="*/ 258 w 258"/>
                <a:gd name="T71" fmla="*/ 472 h 576"/>
                <a:gd name="T72" fmla="*/ 258 w 258"/>
                <a:gd name="T73" fmla="*/ 102 h 576"/>
                <a:gd name="T74" fmla="*/ 256 w 258"/>
                <a:gd name="T75" fmla="*/ 70 h 576"/>
                <a:gd name="T76" fmla="*/ 246 w 258"/>
                <a:gd name="T77" fmla="*/ 36 h 576"/>
                <a:gd name="T78" fmla="*/ 236 w 258"/>
                <a:gd name="T79" fmla="*/ 22 h 576"/>
                <a:gd name="T80" fmla="*/ 222 w 258"/>
                <a:gd name="T81" fmla="*/ 10 h 576"/>
                <a:gd name="T82" fmla="*/ 202 w 258"/>
                <a:gd name="T83" fmla="*/ 2 h 576"/>
                <a:gd name="T84" fmla="*/ 176 w 258"/>
                <a:gd name="T85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8" h="576">
                  <a:moveTo>
                    <a:pt x="128" y="504"/>
                  </a:moveTo>
                  <a:lnTo>
                    <a:pt x="128" y="504"/>
                  </a:lnTo>
                  <a:lnTo>
                    <a:pt x="120" y="502"/>
                  </a:lnTo>
                  <a:lnTo>
                    <a:pt x="112" y="498"/>
                  </a:lnTo>
                  <a:lnTo>
                    <a:pt x="106" y="490"/>
                  </a:lnTo>
                  <a:lnTo>
                    <a:pt x="104" y="482"/>
                  </a:lnTo>
                  <a:lnTo>
                    <a:pt x="104" y="482"/>
                  </a:lnTo>
                  <a:lnTo>
                    <a:pt x="104" y="94"/>
                  </a:lnTo>
                  <a:lnTo>
                    <a:pt x="104" y="94"/>
                  </a:lnTo>
                  <a:lnTo>
                    <a:pt x="104" y="92"/>
                  </a:lnTo>
                  <a:lnTo>
                    <a:pt x="104" y="92"/>
                  </a:lnTo>
                  <a:lnTo>
                    <a:pt x="106" y="84"/>
                  </a:lnTo>
                  <a:lnTo>
                    <a:pt x="112" y="78"/>
                  </a:lnTo>
                  <a:lnTo>
                    <a:pt x="120" y="72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38" y="72"/>
                  </a:lnTo>
                  <a:lnTo>
                    <a:pt x="146" y="78"/>
                  </a:lnTo>
                  <a:lnTo>
                    <a:pt x="150" y="84"/>
                  </a:lnTo>
                  <a:lnTo>
                    <a:pt x="154" y="92"/>
                  </a:lnTo>
                  <a:lnTo>
                    <a:pt x="154" y="94"/>
                  </a:lnTo>
                  <a:lnTo>
                    <a:pt x="154" y="94"/>
                  </a:lnTo>
                  <a:lnTo>
                    <a:pt x="154" y="480"/>
                  </a:lnTo>
                  <a:lnTo>
                    <a:pt x="154" y="482"/>
                  </a:lnTo>
                  <a:lnTo>
                    <a:pt x="154" y="482"/>
                  </a:lnTo>
                  <a:lnTo>
                    <a:pt x="152" y="490"/>
                  </a:lnTo>
                  <a:lnTo>
                    <a:pt x="146" y="498"/>
                  </a:lnTo>
                  <a:lnTo>
                    <a:pt x="138" y="502"/>
                  </a:lnTo>
                  <a:lnTo>
                    <a:pt x="128" y="504"/>
                  </a:lnTo>
                  <a:close/>
                  <a:moveTo>
                    <a:pt x="176" y="0"/>
                  </a:moveTo>
                  <a:lnTo>
                    <a:pt x="82" y="0"/>
                  </a:lnTo>
                  <a:lnTo>
                    <a:pt x="82" y="0"/>
                  </a:lnTo>
                  <a:lnTo>
                    <a:pt x="68" y="0"/>
                  </a:lnTo>
                  <a:lnTo>
                    <a:pt x="56" y="2"/>
                  </a:lnTo>
                  <a:lnTo>
                    <a:pt x="46" y="6"/>
                  </a:lnTo>
                  <a:lnTo>
                    <a:pt x="36" y="10"/>
                  </a:lnTo>
                  <a:lnTo>
                    <a:pt x="28" y="16"/>
                  </a:lnTo>
                  <a:lnTo>
                    <a:pt x="22" y="22"/>
                  </a:lnTo>
                  <a:lnTo>
                    <a:pt x="16" y="28"/>
                  </a:lnTo>
                  <a:lnTo>
                    <a:pt x="12" y="36"/>
                  </a:lnTo>
                  <a:lnTo>
                    <a:pt x="6" y="52"/>
                  </a:lnTo>
                  <a:lnTo>
                    <a:pt x="2" y="70"/>
                  </a:lnTo>
                  <a:lnTo>
                    <a:pt x="0" y="86"/>
                  </a:lnTo>
                  <a:lnTo>
                    <a:pt x="0" y="102"/>
                  </a:lnTo>
                  <a:lnTo>
                    <a:pt x="0" y="472"/>
                  </a:lnTo>
                  <a:lnTo>
                    <a:pt x="0" y="472"/>
                  </a:lnTo>
                  <a:lnTo>
                    <a:pt x="0" y="488"/>
                  </a:lnTo>
                  <a:lnTo>
                    <a:pt x="2" y="506"/>
                  </a:lnTo>
                  <a:lnTo>
                    <a:pt x="6" y="524"/>
                  </a:lnTo>
                  <a:lnTo>
                    <a:pt x="12" y="540"/>
                  </a:lnTo>
                  <a:lnTo>
                    <a:pt x="16" y="546"/>
                  </a:lnTo>
                  <a:lnTo>
                    <a:pt x="22" y="554"/>
                  </a:lnTo>
                  <a:lnTo>
                    <a:pt x="28" y="560"/>
                  </a:lnTo>
                  <a:lnTo>
                    <a:pt x="36" y="566"/>
                  </a:lnTo>
                  <a:lnTo>
                    <a:pt x="46" y="570"/>
                  </a:lnTo>
                  <a:lnTo>
                    <a:pt x="56" y="572"/>
                  </a:lnTo>
                  <a:lnTo>
                    <a:pt x="68" y="574"/>
                  </a:lnTo>
                  <a:lnTo>
                    <a:pt x="82" y="576"/>
                  </a:lnTo>
                  <a:lnTo>
                    <a:pt x="176" y="576"/>
                  </a:lnTo>
                  <a:lnTo>
                    <a:pt x="176" y="576"/>
                  </a:lnTo>
                  <a:lnTo>
                    <a:pt x="188" y="574"/>
                  </a:lnTo>
                  <a:lnTo>
                    <a:pt x="202" y="572"/>
                  </a:lnTo>
                  <a:lnTo>
                    <a:pt x="212" y="570"/>
                  </a:lnTo>
                  <a:lnTo>
                    <a:pt x="222" y="566"/>
                  </a:lnTo>
                  <a:lnTo>
                    <a:pt x="228" y="560"/>
                  </a:lnTo>
                  <a:lnTo>
                    <a:pt x="236" y="554"/>
                  </a:lnTo>
                  <a:lnTo>
                    <a:pt x="242" y="546"/>
                  </a:lnTo>
                  <a:lnTo>
                    <a:pt x="246" y="540"/>
                  </a:lnTo>
                  <a:lnTo>
                    <a:pt x="252" y="524"/>
                  </a:lnTo>
                  <a:lnTo>
                    <a:pt x="256" y="506"/>
                  </a:lnTo>
                  <a:lnTo>
                    <a:pt x="258" y="488"/>
                  </a:lnTo>
                  <a:lnTo>
                    <a:pt x="258" y="472"/>
                  </a:lnTo>
                  <a:lnTo>
                    <a:pt x="258" y="102"/>
                  </a:lnTo>
                  <a:lnTo>
                    <a:pt x="258" y="102"/>
                  </a:lnTo>
                  <a:lnTo>
                    <a:pt x="258" y="86"/>
                  </a:lnTo>
                  <a:lnTo>
                    <a:pt x="256" y="70"/>
                  </a:lnTo>
                  <a:lnTo>
                    <a:pt x="252" y="52"/>
                  </a:lnTo>
                  <a:lnTo>
                    <a:pt x="246" y="36"/>
                  </a:lnTo>
                  <a:lnTo>
                    <a:pt x="242" y="28"/>
                  </a:lnTo>
                  <a:lnTo>
                    <a:pt x="236" y="22"/>
                  </a:lnTo>
                  <a:lnTo>
                    <a:pt x="228" y="16"/>
                  </a:lnTo>
                  <a:lnTo>
                    <a:pt x="222" y="10"/>
                  </a:lnTo>
                  <a:lnTo>
                    <a:pt x="212" y="6"/>
                  </a:lnTo>
                  <a:lnTo>
                    <a:pt x="202" y="2"/>
                  </a:lnTo>
                  <a:lnTo>
                    <a:pt x="188" y="0"/>
                  </a:lnTo>
                  <a:lnTo>
                    <a:pt x="17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25" name="Freeform 9"/>
            <p:cNvSpPr>
              <a:spLocks/>
            </p:cNvSpPr>
            <p:nvPr userDrawn="1"/>
          </p:nvSpPr>
          <p:spPr bwMode="auto">
            <a:xfrm>
              <a:off x="1428" y="1657"/>
              <a:ext cx="214" cy="576"/>
            </a:xfrm>
            <a:custGeom>
              <a:avLst/>
              <a:gdLst>
                <a:gd name="T0" fmla="*/ 0 w 214"/>
                <a:gd name="T1" fmla="*/ 0 h 576"/>
                <a:gd name="T2" fmla="*/ 214 w 214"/>
                <a:gd name="T3" fmla="*/ 0 h 576"/>
                <a:gd name="T4" fmla="*/ 214 w 214"/>
                <a:gd name="T5" fmla="*/ 72 h 576"/>
                <a:gd name="T6" fmla="*/ 112 w 214"/>
                <a:gd name="T7" fmla="*/ 72 h 576"/>
                <a:gd name="T8" fmla="*/ 112 w 214"/>
                <a:gd name="T9" fmla="*/ 576 h 576"/>
                <a:gd name="T10" fmla="*/ 0 w 214"/>
                <a:gd name="T11" fmla="*/ 576 h 576"/>
                <a:gd name="T12" fmla="*/ 0 w 214"/>
                <a:gd name="T1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576">
                  <a:moveTo>
                    <a:pt x="0" y="0"/>
                  </a:moveTo>
                  <a:lnTo>
                    <a:pt x="214" y="0"/>
                  </a:lnTo>
                  <a:lnTo>
                    <a:pt x="214" y="72"/>
                  </a:lnTo>
                  <a:lnTo>
                    <a:pt x="112" y="72"/>
                  </a:lnTo>
                  <a:lnTo>
                    <a:pt x="112" y="576"/>
                  </a:lnTo>
                  <a:lnTo>
                    <a:pt x="0" y="57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26" name="Freeform 10"/>
            <p:cNvSpPr>
              <a:spLocks noEditPoints="1"/>
            </p:cNvSpPr>
            <p:nvPr userDrawn="1"/>
          </p:nvSpPr>
          <p:spPr bwMode="auto">
            <a:xfrm>
              <a:off x="1658" y="1657"/>
              <a:ext cx="292" cy="576"/>
            </a:xfrm>
            <a:custGeom>
              <a:avLst/>
              <a:gdLst>
                <a:gd name="T0" fmla="*/ 0 w 292"/>
                <a:gd name="T1" fmla="*/ 576 h 576"/>
                <a:gd name="T2" fmla="*/ 110 w 292"/>
                <a:gd name="T3" fmla="*/ 576 h 576"/>
                <a:gd name="T4" fmla="*/ 120 w 292"/>
                <a:gd name="T5" fmla="*/ 422 h 576"/>
                <a:gd name="T6" fmla="*/ 172 w 292"/>
                <a:gd name="T7" fmla="*/ 422 h 576"/>
                <a:gd name="T8" fmla="*/ 182 w 292"/>
                <a:gd name="T9" fmla="*/ 576 h 576"/>
                <a:gd name="T10" fmla="*/ 292 w 292"/>
                <a:gd name="T11" fmla="*/ 576 h 576"/>
                <a:gd name="T12" fmla="*/ 234 w 292"/>
                <a:gd name="T13" fmla="*/ 0 h 576"/>
                <a:gd name="T14" fmla="*/ 58 w 292"/>
                <a:gd name="T15" fmla="*/ 0 h 576"/>
                <a:gd name="T16" fmla="*/ 0 w 292"/>
                <a:gd name="T17" fmla="*/ 576 h 576"/>
                <a:gd name="T18" fmla="*/ 124 w 292"/>
                <a:gd name="T19" fmla="*/ 360 h 576"/>
                <a:gd name="T20" fmla="*/ 144 w 292"/>
                <a:gd name="T21" fmla="*/ 72 h 576"/>
                <a:gd name="T22" fmla="*/ 150 w 292"/>
                <a:gd name="T23" fmla="*/ 72 h 576"/>
                <a:gd name="T24" fmla="*/ 168 w 292"/>
                <a:gd name="T25" fmla="*/ 360 h 576"/>
                <a:gd name="T26" fmla="*/ 124 w 292"/>
                <a:gd name="T27" fmla="*/ 36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2" h="576">
                  <a:moveTo>
                    <a:pt x="0" y="576"/>
                  </a:moveTo>
                  <a:lnTo>
                    <a:pt x="110" y="576"/>
                  </a:lnTo>
                  <a:lnTo>
                    <a:pt x="120" y="422"/>
                  </a:lnTo>
                  <a:lnTo>
                    <a:pt x="172" y="422"/>
                  </a:lnTo>
                  <a:lnTo>
                    <a:pt x="182" y="576"/>
                  </a:lnTo>
                  <a:lnTo>
                    <a:pt x="292" y="576"/>
                  </a:lnTo>
                  <a:lnTo>
                    <a:pt x="234" y="0"/>
                  </a:lnTo>
                  <a:lnTo>
                    <a:pt x="58" y="0"/>
                  </a:lnTo>
                  <a:lnTo>
                    <a:pt x="0" y="576"/>
                  </a:lnTo>
                  <a:close/>
                  <a:moveTo>
                    <a:pt x="124" y="360"/>
                  </a:moveTo>
                  <a:lnTo>
                    <a:pt x="144" y="72"/>
                  </a:lnTo>
                  <a:lnTo>
                    <a:pt x="150" y="72"/>
                  </a:lnTo>
                  <a:lnTo>
                    <a:pt x="168" y="360"/>
                  </a:lnTo>
                  <a:lnTo>
                    <a:pt x="124" y="3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1998" y="1657"/>
              <a:ext cx="260" cy="576"/>
            </a:xfrm>
            <a:custGeom>
              <a:avLst/>
              <a:gdLst>
                <a:gd name="T0" fmla="*/ 112 w 260"/>
                <a:gd name="T1" fmla="*/ 482 h 576"/>
                <a:gd name="T2" fmla="*/ 114 w 260"/>
                <a:gd name="T3" fmla="*/ 492 h 576"/>
                <a:gd name="T4" fmla="*/ 124 w 260"/>
                <a:gd name="T5" fmla="*/ 500 h 576"/>
                <a:gd name="T6" fmla="*/ 130 w 260"/>
                <a:gd name="T7" fmla="*/ 502 h 576"/>
                <a:gd name="T8" fmla="*/ 142 w 260"/>
                <a:gd name="T9" fmla="*/ 496 h 576"/>
                <a:gd name="T10" fmla="*/ 148 w 260"/>
                <a:gd name="T11" fmla="*/ 482 h 576"/>
                <a:gd name="T12" fmla="*/ 148 w 260"/>
                <a:gd name="T13" fmla="*/ 348 h 576"/>
                <a:gd name="T14" fmla="*/ 144 w 260"/>
                <a:gd name="T15" fmla="*/ 328 h 576"/>
                <a:gd name="T16" fmla="*/ 136 w 260"/>
                <a:gd name="T17" fmla="*/ 318 h 576"/>
                <a:gd name="T18" fmla="*/ 116 w 260"/>
                <a:gd name="T19" fmla="*/ 312 h 576"/>
                <a:gd name="T20" fmla="*/ 58 w 260"/>
                <a:gd name="T21" fmla="*/ 310 h 576"/>
                <a:gd name="T22" fmla="*/ 104 w 260"/>
                <a:gd name="T23" fmla="*/ 248 h 576"/>
                <a:gd name="T24" fmla="*/ 124 w 260"/>
                <a:gd name="T25" fmla="*/ 246 h 576"/>
                <a:gd name="T26" fmla="*/ 138 w 260"/>
                <a:gd name="T27" fmla="*/ 240 h 576"/>
                <a:gd name="T28" fmla="*/ 146 w 260"/>
                <a:gd name="T29" fmla="*/ 226 h 576"/>
                <a:gd name="T30" fmla="*/ 148 w 260"/>
                <a:gd name="T31" fmla="*/ 204 h 576"/>
                <a:gd name="T32" fmla="*/ 148 w 260"/>
                <a:gd name="T33" fmla="*/ 90 h 576"/>
                <a:gd name="T34" fmla="*/ 142 w 260"/>
                <a:gd name="T35" fmla="*/ 78 h 576"/>
                <a:gd name="T36" fmla="*/ 130 w 260"/>
                <a:gd name="T37" fmla="*/ 72 h 576"/>
                <a:gd name="T38" fmla="*/ 124 w 260"/>
                <a:gd name="T39" fmla="*/ 72 h 576"/>
                <a:gd name="T40" fmla="*/ 114 w 260"/>
                <a:gd name="T41" fmla="*/ 82 h 576"/>
                <a:gd name="T42" fmla="*/ 112 w 260"/>
                <a:gd name="T43" fmla="*/ 184 h 576"/>
                <a:gd name="T44" fmla="*/ 0 w 260"/>
                <a:gd name="T45" fmla="*/ 102 h 576"/>
                <a:gd name="T46" fmla="*/ 0 w 260"/>
                <a:gd name="T47" fmla="*/ 86 h 576"/>
                <a:gd name="T48" fmla="*/ 6 w 260"/>
                <a:gd name="T49" fmla="*/ 52 h 576"/>
                <a:gd name="T50" fmla="*/ 18 w 260"/>
                <a:gd name="T51" fmla="*/ 28 h 576"/>
                <a:gd name="T52" fmla="*/ 30 w 260"/>
                <a:gd name="T53" fmla="*/ 16 h 576"/>
                <a:gd name="T54" fmla="*/ 46 w 260"/>
                <a:gd name="T55" fmla="*/ 6 h 576"/>
                <a:gd name="T56" fmla="*/ 70 w 260"/>
                <a:gd name="T57" fmla="*/ 0 h 576"/>
                <a:gd name="T58" fmla="*/ 176 w 260"/>
                <a:gd name="T59" fmla="*/ 0 h 576"/>
                <a:gd name="T60" fmla="*/ 190 w 260"/>
                <a:gd name="T61" fmla="*/ 0 h 576"/>
                <a:gd name="T62" fmla="*/ 214 w 260"/>
                <a:gd name="T63" fmla="*/ 6 h 576"/>
                <a:gd name="T64" fmla="*/ 230 w 260"/>
                <a:gd name="T65" fmla="*/ 16 h 576"/>
                <a:gd name="T66" fmla="*/ 242 w 260"/>
                <a:gd name="T67" fmla="*/ 28 h 576"/>
                <a:gd name="T68" fmla="*/ 254 w 260"/>
                <a:gd name="T69" fmla="*/ 52 h 576"/>
                <a:gd name="T70" fmla="*/ 260 w 260"/>
                <a:gd name="T71" fmla="*/ 86 h 576"/>
                <a:gd name="T72" fmla="*/ 260 w 260"/>
                <a:gd name="T73" fmla="*/ 194 h 576"/>
                <a:gd name="T74" fmla="*/ 258 w 260"/>
                <a:gd name="T75" fmla="*/ 216 h 576"/>
                <a:gd name="T76" fmla="*/ 244 w 260"/>
                <a:gd name="T77" fmla="*/ 248 h 576"/>
                <a:gd name="T78" fmla="*/ 222 w 260"/>
                <a:gd name="T79" fmla="*/ 266 h 576"/>
                <a:gd name="T80" fmla="*/ 196 w 260"/>
                <a:gd name="T81" fmla="*/ 272 h 576"/>
                <a:gd name="T82" fmla="*/ 184 w 260"/>
                <a:gd name="T83" fmla="*/ 278 h 576"/>
                <a:gd name="T84" fmla="*/ 196 w 260"/>
                <a:gd name="T85" fmla="*/ 280 h 576"/>
                <a:gd name="T86" fmla="*/ 218 w 260"/>
                <a:gd name="T87" fmla="*/ 284 h 576"/>
                <a:gd name="T88" fmla="*/ 234 w 260"/>
                <a:gd name="T89" fmla="*/ 292 h 576"/>
                <a:gd name="T90" fmla="*/ 250 w 260"/>
                <a:gd name="T91" fmla="*/ 310 h 576"/>
                <a:gd name="T92" fmla="*/ 258 w 260"/>
                <a:gd name="T93" fmla="*/ 336 h 576"/>
                <a:gd name="T94" fmla="*/ 260 w 260"/>
                <a:gd name="T95" fmla="*/ 472 h 576"/>
                <a:gd name="T96" fmla="*/ 260 w 260"/>
                <a:gd name="T97" fmla="*/ 488 h 576"/>
                <a:gd name="T98" fmla="*/ 254 w 260"/>
                <a:gd name="T99" fmla="*/ 522 h 576"/>
                <a:gd name="T100" fmla="*/ 242 w 260"/>
                <a:gd name="T101" fmla="*/ 546 h 576"/>
                <a:gd name="T102" fmla="*/ 230 w 260"/>
                <a:gd name="T103" fmla="*/ 560 h 576"/>
                <a:gd name="T104" fmla="*/ 214 w 260"/>
                <a:gd name="T105" fmla="*/ 570 h 576"/>
                <a:gd name="T106" fmla="*/ 190 w 260"/>
                <a:gd name="T107" fmla="*/ 574 h 576"/>
                <a:gd name="T108" fmla="*/ 84 w 260"/>
                <a:gd name="T109" fmla="*/ 576 h 576"/>
                <a:gd name="T110" fmla="*/ 70 w 260"/>
                <a:gd name="T111" fmla="*/ 574 h 576"/>
                <a:gd name="T112" fmla="*/ 46 w 260"/>
                <a:gd name="T113" fmla="*/ 570 h 576"/>
                <a:gd name="T114" fmla="*/ 30 w 260"/>
                <a:gd name="T115" fmla="*/ 560 h 576"/>
                <a:gd name="T116" fmla="*/ 18 w 260"/>
                <a:gd name="T117" fmla="*/ 546 h 576"/>
                <a:gd name="T118" fmla="*/ 6 w 260"/>
                <a:gd name="T119" fmla="*/ 522 h 576"/>
                <a:gd name="T120" fmla="*/ 0 w 260"/>
                <a:gd name="T121" fmla="*/ 488 h 576"/>
                <a:gd name="T122" fmla="*/ 0 w 260"/>
                <a:gd name="T123" fmla="*/ 374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0" h="576">
                  <a:moveTo>
                    <a:pt x="112" y="374"/>
                  </a:moveTo>
                  <a:lnTo>
                    <a:pt x="112" y="482"/>
                  </a:lnTo>
                  <a:lnTo>
                    <a:pt x="112" y="482"/>
                  </a:lnTo>
                  <a:lnTo>
                    <a:pt x="114" y="492"/>
                  </a:lnTo>
                  <a:lnTo>
                    <a:pt x="118" y="498"/>
                  </a:lnTo>
                  <a:lnTo>
                    <a:pt x="124" y="500"/>
                  </a:lnTo>
                  <a:lnTo>
                    <a:pt x="130" y="502"/>
                  </a:lnTo>
                  <a:lnTo>
                    <a:pt x="130" y="502"/>
                  </a:lnTo>
                  <a:lnTo>
                    <a:pt x="138" y="500"/>
                  </a:lnTo>
                  <a:lnTo>
                    <a:pt x="142" y="496"/>
                  </a:lnTo>
                  <a:lnTo>
                    <a:pt x="146" y="490"/>
                  </a:lnTo>
                  <a:lnTo>
                    <a:pt x="148" y="482"/>
                  </a:lnTo>
                  <a:lnTo>
                    <a:pt x="148" y="348"/>
                  </a:lnTo>
                  <a:lnTo>
                    <a:pt x="148" y="348"/>
                  </a:lnTo>
                  <a:lnTo>
                    <a:pt x="146" y="336"/>
                  </a:lnTo>
                  <a:lnTo>
                    <a:pt x="144" y="328"/>
                  </a:lnTo>
                  <a:lnTo>
                    <a:pt x="140" y="322"/>
                  </a:lnTo>
                  <a:lnTo>
                    <a:pt x="136" y="318"/>
                  </a:lnTo>
                  <a:lnTo>
                    <a:pt x="128" y="314"/>
                  </a:lnTo>
                  <a:lnTo>
                    <a:pt x="116" y="312"/>
                  </a:lnTo>
                  <a:lnTo>
                    <a:pt x="102" y="310"/>
                  </a:lnTo>
                  <a:lnTo>
                    <a:pt x="58" y="310"/>
                  </a:lnTo>
                  <a:lnTo>
                    <a:pt x="58" y="248"/>
                  </a:lnTo>
                  <a:lnTo>
                    <a:pt x="104" y="248"/>
                  </a:lnTo>
                  <a:lnTo>
                    <a:pt x="104" y="248"/>
                  </a:lnTo>
                  <a:lnTo>
                    <a:pt x="124" y="246"/>
                  </a:lnTo>
                  <a:lnTo>
                    <a:pt x="132" y="244"/>
                  </a:lnTo>
                  <a:lnTo>
                    <a:pt x="138" y="240"/>
                  </a:lnTo>
                  <a:lnTo>
                    <a:pt x="142" y="234"/>
                  </a:lnTo>
                  <a:lnTo>
                    <a:pt x="146" y="226"/>
                  </a:lnTo>
                  <a:lnTo>
                    <a:pt x="146" y="216"/>
                  </a:lnTo>
                  <a:lnTo>
                    <a:pt x="148" y="204"/>
                  </a:lnTo>
                  <a:lnTo>
                    <a:pt x="148" y="90"/>
                  </a:lnTo>
                  <a:lnTo>
                    <a:pt x="148" y="90"/>
                  </a:lnTo>
                  <a:lnTo>
                    <a:pt x="146" y="84"/>
                  </a:lnTo>
                  <a:lnTo>
                    <a:pt x="142" y="78"/>
                  </a:lnTo>
                  <a:lnTo>
                    <a:pt x="138" y="74"/>
                  </a:lnTo>
                  <a:lnTo>
                    <a:pt x="130" y="72"/>
                  </a:lnTo>
                  <a:lnTo>
                    <a:pt x="130" y="72"/>
                  </a:lnTo>
                  <a:lnTo>
                    <a:pt x="124" y="72"/>
                  </a:lnTo>
                  <a:lnTo>
                    <a:pt x="118" y="76"/>
                  </a:lnTo>
                  <a:lnTo>
                    <a:pt x="114" y="82"/>
                  </a:lnTo>
                  <a:lnTo>
                    <a:pt x="112" y="90"/>
                  </a:lnTo>
                  <a:lnTo>
                    <a:pt x="112" y="184"/>
                  </a:lnTo>
                  <a:lnTo>
                    <a:pt x="0" y="184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0" y="86"/>
                  </a:lnTo>
                  <a:lnTo>
                    <a:pt x="2" y="70"/>
                  </a:lnTo>
                  <a:lnTo>
                    <a:pt x="6" y="52"/>
                  </a:lnTo>
                  <a:lnTo>
                    <a:pt x="12" y="36"/>
                  </a:lnTo>
                  <a:lnTo>
                    <a:pt x="18" y="28"/>
                  </a:lnTo>
                  <a:lnTo>
                    <a:pt x="22" y="22"/>
                  </a:lnTo>
                  <a:lnTo>
                    <a:pt x="30" y="16"/>
                  </a:lnTo>
                  <a:lnTo>
                    <a:pt x="38" y="10"/>
                  </a:lnTo>
                  <a:lnTo>
                    <a:pt x="46" y="6"/>
                  </a:lnTo>
                  <a:lnTo>
                    <a:pt x="58" y="2"/>
                  </a:lnTo>
                  <a:lnTo>
                    <a:pt x="70" y="0"/>
                  </a:lnTo>
                  <a:lnTo>
                    <a:pt x="84" y="0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90" y="0"/>
                  </a:lnTo>
                  <a:lnTo>
                    <a:pt x="202" y="2"/>
                  </a:lnTo>
                  <a:lnTo>
                    <a:pt x="214" y="6"/>
                  </a:lnTo>
                  <a:lnTo>
                    <a:pt x="222" y="10"/>
                  </a:lnTo>
                  <a:lnTo>
                    <a:pt x="230" y="16"/>
                  </a:lnTo>
                  <a:lnTo>
                    <a:pt x="238" y="22"/>
                  </a:lnTo>
                  <a:lnTo>
                    <a:pt x="242" y="28"/>
                  </a:lnTo>
                  <a:lnTo>
                    <a:pt x="248" y="36"/>
                  </a:lnTo>
                  <a:lnTo>
                    <a:pt x="254" y="52"/>
                  </a:lnTo>
                  <a:lnTo>
                    <a:pt x="258" y="70"/>
                  </a:lnTo>
                  <a:lnTo>
                    <a:pt x="260" y="86"/>
                  </a:lnTo>
                  <a:lnTo>
                    <a:pt x="260" y="102"/>
                  </a:lnTo>
                  <a:lnTo>
                    <a:pt x="260" y="194"/>
                  </a:lnTo>
                  <a:lnTo>
                    <a:pt x="260" y="194"/>
                  </a:lnTo>
                  <a:lnTo>
                    <a:pt x="258" y="216"/>
                  </a:lnTo>
                  <a:lnTo>
                    <a:pt x="252" y="234"/>
                  </a:lnTo>
                  <a:lnTo>
                    <a:pt x="244" y="248"/>
                  </a:lnTo>
                  <a:lnTo>
                    <a:pt x="234" y="258"/>
                  </a:lnTo>
                  <a:lnTo>
                    <a:pt x="222" y="266"/>
                  </a:lnTo>
                  <a:lnTo>
                    <a:pt x="210" y="270"/>
                  </a:lnTo>
                  <a:lnTo>
                    <a:pt x="196" y="272"/>
                  </a:lnTo>
                  <a:lnTo>
                    <a:pt x="184" y="272"/>
                  </a:lnTo>
                  <a:lnTo>
                    <a:pt x="184" y="278"/>
                  </a:lnTo>
                  <a:lnTo>
                    <a:pt x="184" y="278"/>
                  </a:lnTo>
                  <a:lnTo>
                    <a:pt x="196" y="280"/>
                  </a:lnTo>
                  <a:lnTo>
                    <a:pt x="208" y="280"/>
                  </a:lnTo>
                  <a:lnTo>
                    <a:pt x="218" y="284"/>
                  </a:lnTo>
                  <a:lnTo>
                    <a:pt x="228" y="288"/>
                  </a:lnTo>
                  <a:lnTo>
                    <a:pt x="234" y="292"/>
                  </a:lnTo>
                  <a:lnTo>
                    <a:pt x="240" y="298"/>
                  </a:lnTo>
                  <a:lnTo>
                    <a:pt x="250" y="310"/>
                  </a:lnTo>
                  <a:lnTo>
                    <a:pt x="256" y="322"/>
                  </a:lnTo>
                  <a:lnTo>
                    <a:pt x="258" y="336"/>
                  </a:lnTo>
                  <a:lnTo>
                    <a:pt x="260" y="358"/>
                  </a:lnTo>
                  <a:lnTo>
                    <a:pt x="260" y="472"/>
                  </a:lnTo>
                  <a:lnTo>
                    <a:pt x="260" y="472"/>
                  </a:lnTo>
                  <a:lnTo>
                    <a:pt x="260" y="488"/>
                  </a:lnTo>
                  <a:lnTo>
                    <a:pt x="258" y="506"/>
                  </a:lnTo>
                  <a:lnTo>
                    <a:pt x="254" y="522"/>
                  </a:lnTo>
                  <a:lnTo>
                    <a:pt x="248" y="540"/>
                  </a:lnTo>
                  <a:lnTo>
                    <a:pt x="242" y="546"/>
                  </a:lnTo>
                  <a:lnTo>
                    <a:pt x="238" y="554"/>
                  </a:lnTo>
                  <a:lnTo>
                    <a:pt x="230" y="560"/>
                  </a:lnTo>
                  <a:lnTo>
                    <a:pt x="222" y="566"/>
                  </a:lnTo>
                  <a:lnTo>
                    <a:pt x="214" y="570"/>
                  </a:lnTo>
                  <a:lnTo>
                    <a:pt x="202" y="572"/>
                  </a:lnTo>
                  <a:lnTo>
                    <a:pt x="190" y="574"/>
                  </a:lnTo>
                  <a:lnTo>
                    <a:pt x="176" y="576"/>
                  </a:lnTo>
                  <a:lnTo>
                    <a:pt x="84" y="576"/>
                  </a:lnTo>
                  <a:lnTo>
                    <a:pt x="84" y="576"/>
                  </a:lnTo>
                  <a:lnTo>
                    <a:pt x="70" y="574"/>
                  </a:lnTo>
                  <a:lnTo>
                    <a:pt x="58" y="572"/>
                  </a:lnTo>
                  <a:lnTo>
                    <a:pt x="46" y="570"/>
                  </a:lnTo>
                  <a:lnTo>
                    <a:pt x="38" y="566"/>
                  </a:lnTo>
                  <a:lnTo>
                    <a:pt x="30" y="560"/>
                  </a:lnTo>
                  <a:lnTo>
                    <a:pt x="22" y="554"/>
                  </a:lnTo>
                  <a:lnTo>
                    <a:pt x="18" y="546"/>
                  </a:lnTo>
                  <a:lnTo>
                    <a:pt x="12" y="540"/>
                  </a:lnTo>
                  <a:lnTo>
                    <a:pt x="6" y="522"/>
                  </a:lnTo>
                  <a:lnTo>
                    <a:pt x="2" y="506"/>
                  </a:lnTo>
                  <a:lnTo>
                    <a:pt x="0" y="488"/>
                  </a:lnTo>
                  <a:lnTo>
                    <a:pt x="0" y="472"/>
                  </a:lnTo>
                  <a:lnTo>
                    <a:pt x="0" y="374"/>
                  </a:lnTo>
                  <a:lnTo>
                    <a:pt x="112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28" name="Freeform 12"/>
            <p:cNvSpPr>
              <a:spLocks/>
            </p:cNvSpPr>
            <p:nvPr userDrawn="1"/>
          </p:nvSpPr>
          <p:spPr bwMode="auto">
            <a:xfrm>
              <a:off x="2332" y="1657"/>
              <a:ext cx="258" cy="576"/>
            </a:xfrm>
            <a:custGeom>
              <a:avLst/>
              <a:gdLst>
                <a:gd name="T0" fmla="*/ 0 w 258"/>
                <a:gd name="T1" fmla="*/ 0 h 576"/>
                <a:gd name="T2" fmla="*/ 258 w 258"/>
                <a:gd name="T3" fmla="*/ 0 h 576"/>
                <a:gd name="T4" fmla="*/ 258 w 258"/>
                <a:gd name="T5" fmla="*/ 576 h 576"/>
                <a:gd name="T6" fmla="*/ 154 w 258"/>
                <a:gd name="T7" fmla="*/ 576 h 576"/>
                <a:gd name="T8" fmla="*/ 154 w 258"/>
                <a:gd name="T9" fmla="*/ 72 h 576"/>
                <a:gd name="T10" fmla="*/ 104 w 258"/>
                <a:gd name="T11" fmla="*/ 72 h 576"/>
                <a:gd name="T12" fmla="*/ 104 w 258"/>
                <a:gd name="T13" fmla="*/ 576 h 576"/>
                <a:gd name="T14" fmla="*/ 0 w 258"/>
                <a:gd name="T15" fmla="*/ 576 h 576"/>
                <a:gd name="T16" fmla="*/ 0 w 258"/>
                <a:gd name="T17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8" h="576">
                  <a:moveTo>
                    <a:pt x="0" y="0"/>
                  </a:moveTo>
                  <a:lnTo>
                    <a:pt x="258" y="0"/>
                  </a:lnTo>
                  <a:lnTo>
                    <a:pt x="258" y="576"/>
                  </a:lnTo>
                  <a:lnTo>
                    <a:pt x="154" y="576"/>
                  </a:lnTo>
                  <a:lnTo>
                    <a:pt x="154" y="72"/>
                  </a:lnTo>
                  <a:lnTo>
                    <a:pt x="104" y="72"/>
                  </a:lnTo>
                  <a:lnTo>
                    <a:pt x="104" y="576"/>
                  </a:lnTo>
                  <a:lnTo>
                    <a:pt x="0" y="57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29" name="Freeform 13"/>
            <p:cNvSpPr>
              <a:spLocks noEditPoints="1"/>
            </p:cNvSpPr>
            <p:nvPr userDrawn="1"/>
          </p:nvSpPr>
          <p:spPr bwMode="auto">
            <a:xfrm>
              <a:off x="2670" y="1657"/>
              <a:ext cx="268" cy="576"/>
            </a:xfrm>
            <a:custGeom>
              <a:avLst/>
              <a:gdLst>
                <a:gd name="T0" fmla="*/ 0 w 268"/>
                <a:gd name="T1" fmla="*/ 576 h 576"/>
                <a:gd name="T2" fmla="*/ 112 w 268"/>
                <a:gd name="T3" fmla="*/ 576 h 576"/>
                <a:gd name="T4" fmla="*/ 112 w 268"/>
                <a:gd name="T5" fmla="*/ 380 h 576"/>
                <a:gd name="T6" fmla="*/ 176 w 268"/>
                <a:gd name="T7" fmla="*/ 380 h 576"/>
                <a:gd name="T8" fmla="*/ 176 w 268"/>
                <a:gd name="T9" fmla="*/ 380 h 576"/>
                <a:gd name="T10" fmla="*/ 190 w 268"/>
                <a:gd name="T11" fmla="*/ 380 h 576"/>
                <a:gd name="T12" fmla="*/ 202 w 268"/>
                <a:gd name="T13" fmla="*/ 378 h 576"/>
                <a:gd name="T14" fmla="*/ 214 w 268"/>
                <a:gd name="T15" fmla="*/ 374 h 576"/>
                <a:gd name="T16" fmla="*/ 224 w 268"/>
                <a:gd name="T17" fmla="*/ 370 h 576"/>
                <a:gd name="T18" fmla="*/ 232 w 268"/>
                <a:gd name="T19" fmla="*/ 364 h 576"/>
                <a:gd name="T20" fmla="*/ 240 w 268"/>
                <a:gd name="T21" fmla="*/ 358 h 576"/>
                <a:gd name="T22" fmla="*/ 252 w 268"/>
                <a:gd name="T23" fmla="*/ 344 h 576"/>
                <a:gd name="T24" fmla="*/ 260 w 268"/>
                <a:gd name="T25" fmla="*/ 328 h 576"/>
                <a:gd name="T26" fmla="*/ 264 w 268"/>
                <a:gd name="T27" fmla="*/ 310 h 576"/>
                <a:gd name="T28" fmla="*/ 266 w 268"/>
                <a:gd name="T29" fmla="*/ 294 h 576"/>
                <a:gd name="T30" fmla="*/ 268 w 268"/>
                <a:gd name="T31" fmla="*/ 278 h 576"/>
                <a:gd name="T32" fmla="*/ 268 w 268"/>
                <a:gd name="T33" fmla="*/ 102 h 576"/>
                <a:gd name="T34" fmla="*/ 268 w 268"/>
                <a:gd name="T35" fmla="*/ 102 h 576"/>
                <a:gd name="T36" fmla="*/ 266 w 268"/>
                <a:gd name="T37" fmla="*/ 86 h 576"/>
                <a:gd name="T38" fmla="*/ 264 w 268"/>
                <a:gd name="T39" fmla="*/ 70 h 576"/>
                <a:gd name="T40" fmla="*/ 260 w 268"/>
                <a:gd name="T41" fmla="*/ 52 h 576"/>
                <a:gd name="T42" fmla="*/ 252 w 268"/>
                <a:gd name="T43" fmla="*/ 36 h 576"/>
                <a:gd name="T44" fmla="*/ 240 w 268"/>
                <a:gd name="T45" fmla="*/ 22 h 576"/>
                <a:gd name="T46" fmla="*/ 232 w 268"/>
                <a:gd name="T47" fmla="*/ 16 h 576"/>
                <a:gd name="T48" fmla="*/ 224 w 268"/>
                <a:gd name="T49" fmla="*/ 10 h 576"/>
                <a:gd name="T50" fmla="*/ 214 w 268"/>
                <a:gd name="T51" fmla="*/ 6 h 576"/>
                <a:gd name="T52" fmla="*/ 202 w 268"/>
                <a:gd name="T53" fmla="*/ 2 h 576"/>
                <a:gd name="T54" fmla="*/ 190 w 268"/>
                <a:gd name="T55" fmla="*/ 0 h 576"/>
                <a:gd name="T56" fmla="*/ 176 w 268"/>
                <a:gd name="T57" fmla="*/ 0 h 576"/>
                <a:gd name="T58" fmla="*/ 0 w 268"/>
                <a:gd name="T59" fmla="*/ 0 h 576"/>
                <a:gd name="T60" fmla="*/ 0 w 268"/>
                <a:gd name="T61" fmla="*/ 576 h 576"/>
                <a:gd name="T62" fmla="*/ 112 w 268"/>
                <a:gd name="T63" fmla="*/ 316 h 576"/>
                <a:gd name="T64" fmla="*/ 112 w 268"/>
                <a:gd name="T65" fmla="*/ 72 h 576"/>
                <a:gd name="T66" fmla="*/ 142 w 268"/>
                <a:gd name="T67" fmla="*/ 72 h 576"/>
                <a:gd name="T68" fmla="*/ 142 w 268"/>
                <a:gd name="T69" fmla="*/ 72 h 576"/>
                <a:gd name="T70" fmla="*/ 150 w 268"/>
                <a:gd name="T71" fmla="*/ 74 h 576"/>
                <a:gd name="T72" fmla="*/ 156 w 268"/>
                <a:gd name="T73" fmla="*/ 80 h 576"/>
                <a:gd name="T74" fmla="*/ 162 w 268"/>
                <a:gd name="T75" fmla="*/ 88 h 576"/>
                <a:gd name="T76" fmla="*/ 162 w 268"/>
                <a:gd name="T77" fmla="*/ 100 h 576"/>
                <a:gd name="T78" fmla="*/ 162 w 268"/>
                <a:gd name="T79" fmla="*/ 288 h 576"/>
                <a:gd name="T80" fmla="*/ 162 w 268"/>
                <a:gd name="T81" fmla="*/ 288 h 576"/>
                <a:gd name="T82" fmla="*/ 162 w 268"/>
                <a:gd name="T83" fmla="*/ 300 h 576"/>
                <a:gd name="T84" fmla="*/ 156 w 268"/>
                <a:gd name="T85" fmla="*/ 310 h 576"/>
                <a:gd name="T86" fmla="*/ 150 w 268"/>
                <a:gd name="T87" fmla="*/ 314 h 576"/>
                <a:gd name="T88" fmla="*/ 142 w 268"/>
                <a:gd name="T89" fmla="*/ 316 h 576"/>
                <a:gd name="T90" fmla="*/ 112 w 268"/>
                <a:gd name="T91" fmla="*/ 31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8" h="576">
                  <a:moveTo>
                    <a:pt x="0" y="576"/>
                  </a:moveTo>
                  <a:lnTo>
                    <a:pt x="112" y="576"/>
                  </a:lnTo>
                  <a:lnTo>
                    <a:pt x="112" y="380"/>
                  </a:lnTo>
                  <a:lnTo>
                    <a:pt x="176" y="380"/>
                  </a:lnTo>
                  <a:lnTo>
                    <a:pt x="176" y="380"/>
                  </a:lnTo>
                  <a:lnTo>
                    <a:pt x="190" y="380"/>
                  </a:lnTo>
                  <a:lnTo>
                    <a:pt x="202" y="378"/>
                  </a:lnTo>
                  <a:lnTo>
                    <a:pt x="214" y="374"/>
                  </a:lnTo>
                  <a:lnTo>
                    <a:pt x="224" y="370"/>
                  </a:lnTo>
                  <a:lnTo>
                    <a:pt x="232" y="364"/>
                  </a:lnTo>
                  <a:lnTo>
                    <a:pt x="240" y="358"/>
                  </a:lnTo>
                  <a:lnTo>
                    <a:pt x="252" y="344"/>
                  </a:lnTo>
                  <a:lnTo>
                    <a:pt x="260" y="328"/>
                  </a:lnTo>
                  <a:lnTo>
                    <a:pt x="264" y="310"/>
                  </a:lnTo>
                  <a:lnTo>
                    <a:pt x="266" y="294"/>
                  </a:lnTo>
                  <a:lnTo>
                    <a:pt x="268" y="278"/>
                  </a:lnTo>
                  <a:lnTo>
                    <a:pt x="268" y="102"/>
                  </a:lnTo>
                  <a:lnTo>
                    <a:pt x="268" y="102"/>
                  </a:lnTo>
                  <a:lnTo>
                    <a:pt x="266" y="86"/>
                  </a:lnTo>
                  <a:lnTo>
                    <a:pt x="264" y="70"/>
                  </a:lnTo>
                  <a:lnTo>
                    <a:pt x="260" y="52"/>
                  </a:lnTo>
                  <a:lnTo>
                    <a:pt x="252" y="36"/>
                  </a:lnTo>
                  <a:lnTo>
                    <a:pt x="240" y="22"/>
                  </a:lnTo>
                  <a:lnTo>
                    <a:pt x="232" y="16"/>
                  </a:lnTo>
                  <a:lnTo>
                    <a:pt x="224" y="10"/>
                  </a:lnTo>
                  <a:lnTo>
                    <a:pt x="214" y="6"/>
                  </a:lnTo>
                  <a:lnTo>
                    <a:pt x="202" y="2"/>
                  </a:lnTo>
                  <a:lnTo>
                    <a:pt x="190" y="0"/>
                  </a:lnTo>
                  <a:lnTo>
                    <a:pt x="176" y="0"/>
                  </a:lnTo>
                  <a:lnTo>
                    <a:pt x="0" y="0"/>
                  </a:lnTo>
                  <a:lnTo>
                    <a:pt x="0" y="576"/>
                  </a:lnTo>
                  <a:close/>
                  <a:moveTo>
                    <a:pt x="112" y="316"/>
                  </a:moveTo>
                  <a:lnTo>
                    <a:pt x="112" y="72"/>
                  </a:lnTo>
                  <a:lnTo>
                    <a:pt x="142" y="72"/>
                  </a:lnTo>
                  <a:lnTo>
                    <a:pt x="142" y="72"/>
                  </a:lnTo>
                  <a:lnTo>
                    <a:pt x="150" y="74"/>
                  </a:lnTo>
                  <a:lnTo>
                    <a:pt x="156" y="80"/>
                  </a:lnTo>
                  <a:lnTo>
                    <a:pt x="162" y="88"/>
                  </a:lnTo>
                  <a:lnTo>
                    <a:pt x="162" y="100"/>
                  </a:lnTo>
                  <a:lnTo>
                    <a:pt x="162" y="288"/>
                  </a:lnTo>
                  <a:lnTo>
                    <a:pt x="162" y="288"/>
                  </a:lnTo>
                  <a:lnTo>
                    <a:pt x="162" y="300"/>
                  </a:lnTo>
                  <a:lnTo>
                    <a:pt x="156" y="310"/>
                  </a:lnTo>
                  <a:lnTo>
                    <a:pt x="150" y="314"/>
                  </a:lnTo>
                  <a:lnTo>
                    <a:pt x="142" y="316"/>
                  </a:lnTo>
                  <a:lnTo>
                    <a:pt x="112" y="3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0" name="Freeform 14"/>
            <p:cNvSpPr>
              <a:spLocks/>
            </p:cNvSpPr>
            <p:nvPr userDrawn="1"/>
          </p:nvSpPr>
          <p:spPr bwMode="auto">
            <a:xfrm>
              <a:off x="3320" y="1657"/>
              <a:ext cx="436" cy="576"/>
            </a:xfrm>
            <a:custGeom>
              <a:avLst/>
              <a:gdLst>
                <a:gd name="T0" fmla="*/ 292 w 436"/>
                <a:gd name="T1" fmla="*/ 0 h 576"/>
                <a:gd name="T2" fmla="*/ 436 w 436"/>
                <a:gd name="T3" fmla="*/ 0 h 576"/>
                <a:gd name="T4" fmla="*/ 436 w 436"/>
                <a:gd name="T5" fmla="*/ 576 h 576"/>
                <a:gd name="T6" fmla="*/ 324 w 436"/>
                <a:gd name="T7" fmla="*/ 576 h 576"/>
                <a:gd name="T8" fmla="*/ 324 w 436"/>
                <a:gd name="T9" fmla="*/ 214 h 576"/>
                <a:gd name="T10" fmla="*/ 320 w 436"/>
                <a:gd name="T11" fmla="*/ 214 h 576"/>
                <a:gd name="T12" fmla="*/ 262 w 436"/>
                <a:gd name="T13" fmla="*/ 576 h 576"/>
                <a:gd name="T14" fmla="*/ 174 w 436"/>
                <a:gd name="T15" fmla="*/ 576 h 576"/>
                <a:gd name="T16" fmla="*/ 116 w 436"/>
                <a:gd name="T17" fmla="*/ 214 h 576"/>
                <a:gd name="T18" fmla="*/ 112 w 436"/>
                <a:gd name="T19" fmla="*/ 214 h 576"/>
                <a:gd name="T20" fmla="*/ 112 w 436"/>
                <a:gd name="T21" fmla="*/ 576 h 576"/>
                <a:gd name="T22" fmla="*/ 0 w 436"/>
                <a:gd name="T23" fmla="*/ 576 h 576"/>
                <a:gd name="T24" fmla="*/ 0 w 436"/>
                <a:gd name="T25" fmla="*/ 0 h 576"/>
                <a:gd name="T26" fmla="*/ 146 w 436"/>
                <a:gd name="T27" fmla="*/ 0 h 576"/>
                <a:gd name="T28" fmla="*/ 218 w 436"/>
                <a:gd name="T29" fmla="*/ 404 h 576"/>
                <a:gd name="T30" fmla="*/ 292 w 436"/>
                <a:gd name="T31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36" h="576">
                  <a:moveTo>
                    <a:pt x="292" y="0"/>
                  </a:moveTo>
                  <a:lnTo>
                    <a:pt x="436" y="0"/>
                  </a:lnTo>
                  <a:lnTo>
                    <a:pt x="436" y="576"/>
                  </a:lnTo>
                  <a:lnTo>
                    <a:pt x="324" y="576"/>
                  </a:lnTo>
                  <a:lnTo>
                    <a:pt x="324" y="214"/>
                  </a:lnTo>
                  <a:lnTo>
                    <a:pt x="320" y="214"/>
                  </a:lnTo>
                  <a:lnTo>
                    <a:pt x="262" y="576"/>
                  </a:lnTo>
                  <a:lnTo>
                    <a:pt x="174" y="576"/>
                  </a:lnTo>
                  <a:lnTo>
                    <a:pt x="116" y="214"/>
                  </a:lnTo>
                  <a:lnTo>
                    <a:pt x="112" y="214"/>
                  </a:lnTo>
                  <a:lnTo>
                    <a:pt x="112" y="576"/>
                  </a:lnTo>
                  <a:lnTo>
                    <a:pt x="0" y="576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218" y="404"/>
                  </a:lnTo>
                  <a:lnTo>
                    <a:pt x="2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1" name="Freeform 15"/>
            <p:cNvSpPr>
              <a:spLocks noEditPoints="1"/>
            </p:cNvSpPr>
            <p:nvPr userDrawn="1"/>
          </p:nvSpPr>
          <p:spPr bwMode="auto">
            <a:xfrm>
              <a:off x="900" y="1159"/>
              <a:ext cx="330" cy="1042"/>
            </a:xfrm>
            <a:custGeom>
              <a:avLst/>
              <a:gdLst>
                <a:gd name="T0" fmla="*/ 288 w 330"/>
                <a:gd name="T1" fmla="*/ 600 h 1042"/>
                <a:gd name="T2" fmla="*/ 272 w 330"/>
                <a:gd name="T3" fmla="*/ 714 h 1042"/>
                <a:gd name="T4" fmla="*/ 270 w 330"/>
                <a:gd name="T5" fmla="*/ 604 h 1042"/>
                <a:gd name="T6" fmla="*/ 254 w 330"/>
                <a:gd name="T7" fmla="*/ 490 h 1042"/>
                <a:gd name="T8" fmla="*/ 216 w 330"/>
                <a:gd name="T9" fmla="*/ 364 h 1042"/>
                <a:gd name="T10" fmla="*/ 176 w 330"/>
                <a:gd name="T11" fmla="*/ 272 h 1042"/>
                <a:gd name="T12" fmla="*/ 152 w 330"/>
                <a:gd name="T13" fmla="*/ 272 h 1042"/>
                <a:gd name="T14" fmla="*/ 92 w 330"/>
                <a:gd name="T15" fmla="*/ 422 h 1042"/>
                <a:gd name="T16" fmla="*/ 74 w 330"/>
                <a:gd name="T17" fmla="*/ 490 h 1042"/>
                <a:gd name="T18" fmla="*/ 56 w 330"/>
                <a:gd name="T19" fmla="*/ 624 h 1042"/>
                <a:gd name="T20" fmla="*/ 54 w 330"/>
                <a:gd name="T21" fmla="*/ 716 h 1042"/>
                <a:gd name="T22" fmla="*/ 40 w 330"/>
                <a:gd name="T23" fmla="*/ 568 h 1042"/>
                <a:gd name="T24" fmla="*/ 40 w 330"/>
                <a:gd name="T25" fmla="*/ 498 h 1042"/>
                <a:gd name="T26" fmla="*/ 52 w 330"/>
                <a:gd name="T27" fmla="*/ 382 h 1042"/>
                <a:gd name="T28" fmla="*/ 72 w 330"/>
                <a:gd name="T29" fmla="*/ 298 h 1042"/>
                <a:gd name="T30" fmla="*/ 128 w 330"/>
                <a:gd name="T31" fmla="*/ 148 h 1042"/>
                <a:gd name="T32" fmla="*/ 164 w 330"/>
                <a:gd name="T33" fmla="*/ 80 h 1042"/>
                <a:gd name="T34" fmla="*/ 216 w 330"/>
                <a:gd name="T35" fmla="*/ 186 h 1042"/>
                <a:gd name="T36" fmla="*/ 256 w 330"/>
                <a:gd name="T37" fmla="*/ 296 h 1042"/>
                <a:gd name="T38" fmla="*/ 274 w 330"/>
                <a:gd name="T39" fmla="*/ 372 h 1042"/>
                <a:gd name="T40" fmla="*/ 290 w 330"/>
                <a:gd name="T41" fmla="*/ 506 h 1042"/>
                <a:gd name="T42" fmla="*/ 164 w 330"/>
                <a:gd name="T43" fmla="*/ 1004 h 1042"/>
                <a:gd name="T44" fmla="*/ 134 w 330"/>
                <a:gd name="T45" fmla="*/ 932 h 1042"/>
                <a:gd name="T46" fmla="*/ 120 w 330"/>
                <a:gd name="T47" fmla="*/ 848 h 1042"/>
                <a:gd name="T48" fmla="*/ 118 w 330"/>
                <a:gd name="T49" fmla="*/ 780 h 1042"/>
                <a:gd name="T50" fmla="*/ 136 w 330"/>
                <a:gd name="T51" fmla="*/ 692 h 1042"/>
                <a:gd name="T52" fmla="*/ 164 w 330"/>
                <a:gd name="T53" fmla="*/ 626 h 1042"/>
                <a:gd name="T54" fmla="*/ 182 w 330"/>
                <a:gd name="T55" fmla="*/ 666 h 1042"/>
                <a:gd name="T56" fmla="*/ 202 w 330"/>
                <a:gd name="T57" fmla="*/ 740 h 1042"/>
                <a:gd name="T58" fmla="*/ 210 w 330"/>
                <a:gd name="T59" fmla="*/ 806 h 1042"/>
                <a:gd name="T60" fmla="*/ 202 w 330"/>
                <a:gd name="T61" fmla="*/ 900 h 1042"/>
                <a:gd name="T62" fmla="*/ 180 w 330"/>
                <a:gd name="T63" fmla="*/ 972 h 1042"/>
                <a:gd name="T64" fmla="*/ 300 w 330"/>
                <a:gd name="T65" fmla="*/ 296 h 1042"/>
                <a:gd name="T66" fmla="*/ 266 w 330"/>
                <a:gd name="T67" fmla="*/ 188 h 1042"/>
                <a:gd name="T68" fmla="*/ 204 w 330"/>
                <a:gd name="T69" fmla="*/ 62 h 1042"/>
                <a:gd name="T70" fmla="*/ 164 w 330"/>
                <a:gd name="T71" fmla="*/ 0 h 1042"/>
                <a:gd name="T72" fmla="*/ 88 w 330"/>
                <a:gd name="T73" fmla="*/ 132 h 1042"/>
                <a:gd name="T74" fmla="*/ 38 w 330"/>
                <a:gd name="T75" fmla="*/ 260 h 1042"/>
                <a:gd name="T76" fmla="*/ 14 w 330"/>
                <a:gd name="T77" fmla="*/ 358 h 1042"/>
                <a:gd name="T78" fmla="*/ 0 w 330"/>
                <a:gd name="T79" fmla="*/ 500 h 1042"/>
                <a:gd name="T80" fmla="*/ 6 w 330"/>
                <a:gd name="T81" fmla="*/ 634 h 1042"/>
                <a:gd name="T82" fmla="*/ 22 w 330"/>
                <a:gd name="T83" fmla="*/ 722 h 1042"/>
                <a:gd name="T84" fmla="*/ 62 w 330"/>
                <a:gd name="T85" fmla="*/ 854 h 1042"/>
                <a:gd name="T86" fmla="*/ 94 w 330"/>
                <a:gd name="T87" fmla="*/ 924 h 1042"/>
                <a:gd name="T88" fmla="*/ 164 w 330"/>
                <a:gd name="T89" fmla="*/ 1042 h 1042"/>
                <a:gd name="T90" fmla="*/ 202 w 330"/>
                <a:gd name="T91" fmla="*/ 986 h 1042"/>
                <a:gd name="T92" fmla="*/ 268 w 330"/>
                <a:gd name="T93" fmla="*/ 846 h 1042"/>
                <a:gd name="T94" fmla="*/ 306 w 330"/>
                <a:gd name="T95" fmla="*/ 722 h 1042"/>
                <a:gd name="T96" fmla="*/ 320 w 330"/>
                <a:gd name="T97" fmla="*/ 652 h 1042"/>
                <a:gd name="T98" fmla="*/ 330 w 330"/>
                <a:gd name="T99" fmla="*/ 532 h 1042"/>
                <a:gd name="T100" fmla="*/ 320 w 330"/>
                <a:gd name="T101" fmla="*/ 402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30" h="1042">
                  <a:moveTo>
                    <a:pt x="290" y="556"/>
                  </a:moveTo>
                  <a:lnTo>
                    <a:pt x="290" y="556"/>
                  </a:lnTo>
                  <a:lnTo>
                    <a:pt x="288" y="600"/>
                  </a:lnTo>
                  <a:lnTo>
                    <a:pt x="284" y="642"/>
                  </a:lnTo>
                  <a:lnTo>
                    <a:pt x="278" y="682"/>
                  </a:lnTo>
                  <a:lnTo>
                    <a:pt x="272" y="714"/>
                  </a:lnTo>
                  <a:lnTo>
                    <a:pt x="272" y="714"/>
                  </a:lnTo>
                  <a:lnTo>
                    <a:pt x="272" y="662"/>
                  </a:lnTo>
                  <a:lnTo>
                    <a:pt x="270" y="604"/>
                  </a:lnTo>
                  <a:lnTo>
                    <a:pt x="262" y="546"/>
                  </a:lnTo>
                  <a:lnTo>
                    <a:pt x="254" y="490"/>
                  </a:lnTo>
                  <a:lnTo>
                    <a:pt x="254" y="490"/>
                  </a:lnTo>
                  <a:lnTo>
                    <a:pt x="246" y="462"/>
                  </a:lnTo>
                  <a:lnTo>
                    <a:pt x="238" y="430"/>
                  </a:lnTo>
                  <a:lnTo>
                    <a:pt x="216" y="364"/>
                  </a:lnTo>
                  <a:lnTo>
                    <a:pt x="202" y="332"/>
                  </a:lnTo>
                  <a:lnTo>
                    <a:pt x="190" y="300"/>
                  </a:lnTo>
                  <a:lnTo>
                    <a:pt x="176" y="272"/>
                  </a:lnTo>
                  <a:lnTo>
                    <a:pt x="164" y="250"/>
                  </a:lnTo>
                  <a:lnTo>
                    <a:pt x="164" y="250"/>
                  </a:lnTo>
                  <a:lnTo>
                    <a:pt x="152" y="272"/>
                  </a:lnTo>
                  <a:lnTo>
                    <a:pt x="140" y="296"/>
                  </a:lnTo>
                  <a:lnTo>
                    <a:pt x="114" y="356"/>
                  </a:lnTo>
                  <a:lnTo>
                    <a:pt x="92" y="422"/>
                  </a:lnTo>
                  <a:lnTo>
                    <a:pt x="82" y="456"/>
                  </a:lnTo>
                  <a:lnTo>
                    <a:pt x="74" y="490"/>
                  </a:lnTo>
                  <a:lnTo>
                    <a:pt x="74" y="490"/>
                  </a:lnTo>
                  <a:lnTo>
                    <a:pt x="68" y="524"/>
                  </a:lnTo>
                  <a:lnTo>
                    <a:pt x="64" y="558"/>
                  </a:lnTo>
                  <a:lnTo>
                    <a:pt x="56" y="624"/>
                  </a:lnTo>
                  <a:lnTo>
                    <a:pt x="54" y="678"/>
                  </a:lnTo>
                  <a:lnTo>
                    <a:pt x="54" y="716"/>
                  </a:lnTo>
                  <a:lnTo>
                    <a:pt x="54" y="716"/>
                  </a:lnTo>
                  <a:lnTo>
                    <a:pt x="50" y="684"/>
                  </a:lnTo>
                  <a:lnTo>
                    <a:pt x="44" y="632"/>
                  </a:lnTo>
                  <a:lnTo>
                    <a:pt x="40" y="568"/>
                  </a:lnTo>
                  <a:lnTo>
                    <a:pt x="38" y="532"/>
                  </a:lnTo>
                  <a:lnTo>
                    <a:pt x="40" y="498"/>
                  </a:lnTo>
                  <a:lnTo>
                    <a:pt x="40" y="498"/>
                  </a:lnTo>
                  <a:lnTo>
                    <a:pt x="42" y="468"/>
                  </a:lnTo>
                  <a:lnTo>
                    <a:pt x="44" y="438"/>
                  </a:lnTo>
                  <a:lnTo>
                    <a:pt x="52" y="382"/>
                  </a:lnTo>
                  <a:lnTo>
                    <a:pt x="62" y="334"/>
                  </a:lnTo>
                  <a:lnTo>
                    <a:pt x="72" y="298"/>
                  </a:lnTo>
                  <a:lnTo>
                    <a:pt x="72" y="298"/>
                  </a:lnTo>
                  <a:lnTo>
                    <a:pt x="86" y="254"/>
                  </a:lnTo>
                  <a:lnTo>
                    <a:pt x="102" y="214"/>
                  </a:lnTo>
                  <a:lnTo>
                    <a:pt x="128" y="148"/>
                  </a:lnTo>
                  <a:lnTo>
                    <a:pt x="150" y="102"/>
                  </a:lnTo>
                  <a:lnTo>
                    <a:pt x="164" y="80"/>
                  </a:lnTo>
                  <a:lnTo>
                    <a:pt x="164" y="80"/>
                  </a:lnTo>
                  <a:lnTo>
                    <a:pt x="178" y="106"/>
                  </a:lnTo>
                  <a:lnTo>
                    <a:pt x="202" y="154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4" y="258"/>
                  </a:lnTo>
                  <a:lnTo>
                    <a:pt x="256" y="296"/>
                  </a:lnTo>
                  <a:lnTo>
                    <a:pt x="256" y="296"/>
                  </a:lnTo>
                  <a:lnTo>
                    <a:pt x="266" y="334"/>
                  </a:lnTo>
                  <a:lnTo>
                    <a:pt x="274" y="372"/>
                  </a:lnTo>
                  <a:lnTo>
                    <a:pt x="280" y="408"/>
                  </a:lnTo>
                  <a:lnTo>
                    <a:pt x="284" y="442"/>
                  </a:lnTo>
                  <a:lnTo>
                    <a:pt x="290" y="506"/>
                  </a:lnTo>
                  <a:lnTo>
                    <a:pt x="290" y="556"/>
                  </a:lnTo>
                  <a:close/>
                  <a:moveTo>
                    <a:pt x="164" y="1004"/>
                  </a:moveTo>
                  <a:lnTo>
                    <a:pt x="164" y="1004"/>
                  </a:lnTo>
                  <a:lnTo>
                    <a:pt x="150" y="974"/>
                  </a:lnTo>
                  <a:lnTo>
                    <a:pt x="142" y="954"/>
                  </a:lnTo>
                  <a:lnTo>
                    <a:pt x="134" y="932"/>
                  </a:lnTo>
                  <a:lnTo>
                    <a:pt x="128" y="908"/>
                  </a:lnTo>
                  <a:lnTo>
                    <a:pt x="122" y="880"/>
                  </a:lnTo>
                  <a:lnTo>
                    <a:pt x="120" y="848"/>
                  </a:lnTo>
                  <a:lnTo>
                    <a:pt x="116" y="814"/>
                  </a:lnTo>
                  <a:lnTo>
                    <a:pt x="116" y="814"/>
                  </a:lnTo>
                  <a:lnTo>
                    <a:pt x="118" y="780"/>
                  </a:lnTo>
                  <a:lnTo>
                    <a:pt x="122" y="748"/>
                  </a:lnTo>
                  <a:lnTo>
                    <a:pt x="128" y="718"/>
                  </a:lnTo>
                  <a:lnTo>
                    <a:pt x="136" y="692"/>
                  </a:lnTo>
                  <a:lnTo>
                    <a:pt x="144" y="670"/>
                  </a:lnTo>
                  <a:lnTo>
                    <a:pt x="152" y="650"/>
                  </a:lnTo>
                  <a:lnTo>
                    <a:pt x="164" y="626"/>
                  </a:lnTo>
                  <a:lnTo>
                    <a:pt x="164" y="626"/>
                  </a:lnTo>
                  <a:lnTo>
                    <a:pt x="176" y="648"/>
                  </a:lnTo>
                  <a:lnTo>
                    <a:pt x="182" y="666"/>
                  </a:lnTo>
                  <a:lnTo>
                    <a:pt x="190" y="688"/>
                  </a:lnTo>
                  <a:lnTo>
                    <a:pt x="196" y="712"/>
                  </a:lnTo>
                  <a:lnTo>
                    <a:pt x="202" y="740"/>
                  </a:lnTo>
                  <a:lnTo>
                    <a:pt x="208" y="772"/>
                  </a:lnTo>
                  <a:lnTo>
                    <a:pt x="210" y="806"/>
                  </a:lnTo>
                  <a:lnTo>
                    <a:pt x="210" y="806"/>
                  </a:lnTo>
                  <a:lnTo>
                    <a:pt x="210" y="840"/>
                  </a:lnTo>
                  <a:lnTo>
                    <a:pt x="206" y="870"/>
                  </a:lnTo>
                  <a:lnTo>
                    <a:pt x="202" y="900"/>
                  </a:lnTo>
                  <a:lnTo>
                    <a:pt x="194" y="926"/>
                  </a:lnTo>
                  <a:lnTo>
                    <a:pt x="188" y="950"/>
                  </a:lnTo>
                  <a:lnTo>
                    <a:pt x="180" y="972"/>
                  </a:lnTo>
                  <a:lnTo>
                    <a:pt x="164" y="1004"/>
                  </a:lnTo>
                  <a:close/>
                  <a:moveTo>
                    <a:pt x="300" y="296"/>
                  </a:moveTo>
                  <a:lnTo>
                    <a:pt x="300" y="296"/>
                  </a:lnTo>
                  <a:lnTo>
                    <a:pt x="292" y="268"/>
                  </a:lnTo>
                  <a:lnTo>
                    <a:pt x="284" y="242"/>
                  </a:lnTo>
                  <a:lnTo>
                    <a:pt x="266" y="188"/>
                  </a:lnTo>
                  <a:lnTo>
                    <a:pt x="244" y="140"/>
                  </a:lnTo>
                  <a:lnTo>
                    <a:pt x="224" y="98"/>
                  </a:lnTo>
                  <a:lnTo>
                    <a:pt x="204" y="62"/>
                  </a:lnTo>
                  <a:lnTo>
                    <a:pt x="186" y="32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42" y="34"/>
                  </a:lnTo>
                  <a:lnTo>
                    <a:pt x="108" y="94"/>
                  </a:lnTo>
                  <a:lnTo>
                    <a:pt x="88" y="132"/>
                  </a:lnTo>
                  <a:lnTo>
                    <a:pt x="70" y="172"/>
                  </a:lnTo>
                  <a:lnTo>
                    <a:pt x="54" y="214"/>
                  </a:lnTo>
                  <a:lnTo>
                    <a:pt x="38" y="260"/>
                  </a:lnTo>
                  <a:lnTo>
                    <a:pt x="38" y="260"/>
                  </a:lnTo>
                  <a:lnTo>
                    <a:pt x="24" y="310"/>
                  </a:lnTo>
                  <a:lnTo>
                    <a:pt x="14" y="358"/>
                  </a:lnTo>
                  <a:lnTo>
                    <a:pt x="8" y="406"/>
                  </a:lnTo>
                  <a:lnTo>
                    <a:pt x="2" y="454"/>
                  </a:lnTo>
                  <a:lnTo>
                    <a:pt x="0" y="500"/>
                  </a:lnTo>
                  <a:lnTo>
                    <a:pt x="0" y="546"/>
                  </a:lnTo>
                  <a:lnTo>
                    <a:pt x="2" y="590"/>
                  </a:lnTo>
                  <a:lnTo>
                    <a:pt x="6" y="634"/>
                  </a:lnTo>
                  <a:lnTo>
                    <a:pt x="6" y="634"/>
                  </a:lnTo>
                  <a:lnTo>
                    <a:pt x="14" y="680"/>
                  </a:lnTo>
                  <a:lnTo>
                    <a:pt x="22" y="722"/>
                  </a:lnTo>
                  <a:lnTo>
                    <a:pt x="32" y="762"/>
                  </a:lnTo>
                  <a:lnTo>
                    <a:pt x="44" y="800"/>
                  </a:lnTo>
                  <a:lnTo>
                    <a:pt x="62" y="854"/>
                  </a:lnTo>
                  <a:lnTo>
                    <a:pt x="70" y="876"/>
                  </a:lnTo>
                  <a:lnTo>
                    <a:pt x="70" y="876"/>
                  </a:lnTo>
                  <a:lnTo>
                    <a:pt x="94" y="924"/>
                  </a:lnTo>
                  <a:lnTo>
                    <a:pt x="118" y="970"/>
                  </a:lnTo>
                  <a:lnTo>
                    <a:pt x="142" y="1010"/>
                  </a:lnTo>
                  <a:lnTo>
                    <a:pt x="164" y="1042"/>
                  </a:lnTo>
                  <a:lnTo>
                    <a:pt x="164" y="1042"/>
                  </a:lnTo>
                  <a:lnTo>
                    <a:pt x="182" y="1018"/>
                  </a:lnTo>
                  <a:lnTo>
                    <a:pt x="202" y="986"/>
                  </a:lnTo>
                  <a:lnTo>
                    <a:pt x="224" y="946"/>
                  </a:lnTo>
                  <a:lnTo>
                    <a:pt x="246" y="900"/>
                  </a:lnTo>
                  <a:lnTo>
                    <a:pt x="268" y="846"/>
                  </a:lnTo>
                  <a:lnTo>
                    <a:pt x="288" y="786"/>
                  </a:lnTo>
                  <a:lnTo>
                    <a:pt x="298" y="754"/>
                  </a:lnTo>
                  <a:lnTo>
                    <a:pt x="306" y="722"/>
                  </a:lnTo>
                  <a:lnTo>
                    <a:pt x="314" y="686"/>
                  </a:lnTo>
                  <a:lnTo>
                    <a:pt x="320" y="652"/>
                  </a:lnTo>
                  <a:lnTo>
                    <a:pt x="320" y="652"/>
                  </a:lnTo>
                  <a:lnTo>
                    <a:pt x="324" y="612"/>
                  </a:lnTo>
                  <a:lnTo>
                    <a:pt x="328" y="572"/>
                  </a:lnTo>
                  <a:lnTo>
                    <a:pt x="330" y="532"/>
                  </a:lnTo>
                  <a:lnTo>
                    <a:pt x="328" y="492"/>
                  </a:lnTo>
                  <a:lnTo>
                    <a:pt x="326" y="448"/>
                  </a:lnTo>
                  <a:lnTo>
                    <a:pt x="320" y="402"/>
                  </a:lnTo>
                  <a:lnTo>
                    <a:pt x="312" y="352"/>
                  </a:lnTo>
                  <a:lnTo>
                    <a:pt x="300" y="2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2" name="Freeform 19"/>
            <p:cNvSpPr>
              <a:spLocks/>
            </p:cNvSpPr>
            <p:nvPr userDrawn="1"/>
          </p:nvSpPr>
          <p:spPr bwMode="auto">
            <a:xfrm>
              <a:off x="264" y="1659"/>
              <a:ext cx="1008" cy="1150"/>
            </a:xfrm>
            <a:custGeom>
              <a:avLst/>
              <a:gdLst>
                <a:gd name="T0" fmla="*/ 584 w 1008"/>
                <a:gd name="T1" fmla="*/ 754 h 1150"/>
                <a:gd name="T2" fmla="*/ 610 w 1008"/>
                <a:gd name="T3" fmla="*/ 734 h 1150"/>
                <a:gd name="T4" fmla="*/ 654 w 1008"/>
                <a:gd name="T5" fmla="*/ 714 h 1150"/>
                <a:gd name="T6" fmla="*/ 700 w 1008"/>
                <a:gd name="T7" fmla="*/ 706 h 1150"/>
                <a:gd name="T8" fmla="*/ 746 w 1008"/>
                <a:gd name="T9" fmla="*/ 714 h 1150"/>
                <a:gd name="T10" fmla="*/ 790 w 1008"/>
                <a:gd name="T11" fmla="*/ 734 h 1150"/>
                <a:gd name="T12" fmla="*/ 816 w 1008"/>
                <a:gd name="T13" fmla="*/ 754 h 1150"/>
                <a:gd name="T14" fmla="*/ 844 w 1008"/>
                <a:gd name="T15" fmla="*/ 792 h 1150"/>
                <a:gd name="T16" fmla="*/ 860 w 1008"/>
                <a:gd name="T17" fmla="*/ 838 h 1150"/>
                <a:gd name="T18" fmla="*/ 862 w 1008"/>
                <a:gd name="T19" fmla="*/ 884 h 1150"/>
                <a:gd name="T20" fmla="*/ 852 w 1008"/>
                <a:gd name="T21" fmla="*/ 928 h 1150"/>
                <a:gd name="T22" fmla="*/ 826 w 1008"/>
                <a:gd name="T23" fmla="*/ 970 h 1150"/>
                <a:gd name="T24" fmla="*/ 814 w 1008"/>
                <a:gd name="T25" fmla="*/ 984 h 1150"/>
                <a:gd name="T26" fmla="*/ 762 w 1008"/>
                <a:gd name="T27" fmla="*/ 1024 h 1150"/>
                <a:gd name="T28" fmla="*/ 676 w 1008"/>
                <a:gd name="T29" fmla="*/ 1064 h 1150"/>
                <a:gd name="T30" fmla="*/ 584 w 1008"/>
                <a:gd name="T31" fmla="*/ 1078 h 1150"/>
                <a:gd name="T32" fmla="*/ 520 w 1008"/>
                <a:gd name="T33" fmla="*/ 1072 h 1150"/>
                <a:gd name="T34" fmla="*/ 432 w 1008"/>
                <a:gd name="T35" fmla="*/ 1040 h 1150"/>
                <a:gd name="T36" fmla="*/ 352 w 1008"/>
                <a:gd name="T37" fmla="*/ 984 h 1150"/>
                <a:gd name="T38" fmla="*/ 314 w 1008"/>
                <a:gd name="T39" fmla="*/ 940 h 1150"/>
                <a:gd name="T40" fmla="*/ 276 w 1008"/>
                <a:gd name="T41" fmla="*/ 864 h 1150"/>
                <a:gd name="T42" fmla="*/ 258 w 1008"/>
                <a:gd name="T43" fmla="*/ 784 h 1150"/>
                <a:gd name="T44" fmla="*/ 260 w 1008"/>
                <a:gd name="T45" fmla="*/ 702 h 1150"/>
                <a:gd name="T46" fmla="*/ 284 w 1008"/>
                <a:gd name="T47" fmla="*/ 624 h 1150"/>
                <a:gd name="T48" fmla="*/ 312 w 1008"/>
                <a:gd name="T49" fmla="*/ 576 h 1150"/>
                <a:gd name="T50" fmla="*/ 352 w 1008"/>
                <a:gd name="T51" fmla="*/ 528 h 1150"/>
                <a:gd name="T52" fmla="*/ 432 w 1008"/>
                <a:gd name="T53" fmla="*/ 470 h 1150"/>
                <a:gd name="T54" fmla="*/ 520 w 1008"/>
                <a:gd name="T55" fmla="*/ 438 h 1150"/>
                <a:gd name="T56" fmla="*/ 584 w 1008"/>
                <a:gd name="T57" fmla="*/ 0 h 1150"/>
                <a:gd name="T58" fmla="*/ 524 w 1008"/>
                <a:gd name="T59" fmla="*/ 4 h 1150"/>
                <a:gd name="T60" fmla="*/ 438 w 1008"/>
                <a:gd name="T61" fmla="*/ 20 h 1150"/>
                <a:gd name="T62" fmla="*/ 356 w 1008"/>
                <a:gd name="T63" fmla="*/ 46 h 1150"/>
                <a:gd name="T64" fmla="*/ 282 w 1008"/>
                <a:gd name="T65" fmla="*/ 84 h 1150"/>
                <a:gd name="T66" fmla="*/ 212 w 1008"/>
                <a:gd name="T67" fmla="*/ 132 h 1150"/>
                <a:gd name="T68" fmla="*/ 152 w 1008"/>
                <a:gd name="T69" fmla="*/ 190 h 1150"/>
                <a:gd name="T70" fmla="*/ 100 w 1008"/>
                <a:gd name="T71" fmla="*/ 254 h 1150"/>
                <a:gd name="T72" fmla="*/ 58 w 1008"/>
                <a:gd name="T73" fmla="*/ 326 h 1150"/>
                <a:gd name="T74" fmla="*/ 26 w 1008"/>
                <a:gd name="T75" fmla="*/ 404 h 1150"/>
                <a:gd name="T76" fmla="*/ 6 w 1008"/>
                <a:gd name="T77" fmla="*/ 488 h 1150"/>
                <a:gd name="T78" fmla="*/ 0 w 1008"/>
                <a:gd name="T79" fmla="*/ 576 h 1150"/>
                <a:gd name="T80" fmla="*/ 4 w 1008"/>
                <a:gd name="T81" fmla="*/ 634 h 1150"/>
                <a:gd name="T82" fmla="*/ 18 w 1008"/>
                <a:gd name="T83" fmla="*/ 718 h 1150"/>
                <a:gd name="T84" fmla="*/ 46 w 1008"/>
                <a:gd name="T85" fmla="*/ 798 h 1150"/>
                <a:gd name="T86" fmla="*/ 84 w 1008"/>
                <a:gd name="T87" fmla="*/ 872 h 1150"/>
                <a:gd name="T88" fmla="*/ 134 w 1008"/>
                <a:gd name="T89" fmla="*/ 940 h 1150"/>
                <a:gd name="T90" fmla="*/ 192 w 1008"/>
                <a:gd name="T91" fmla="*/ 1000 h 1150"/>
                <a:gd name="T92" fmla="*/ 258 w 1008"/>
                <a:gd name="T93" fmla="*/ 1052 h 1150"/>
                <a:gd name="T94" fmla="*/ 330 w 1008"/>
                <a:gd name="T95" fmla="*/ 1092 h 1150"/>
                <a:gd name="T96" fmla="*/ 410 w 1008"/>
                <a:gd name="T97" fmla="*/ 1124 h 1150"/>
                <a:gd name="T98" fmla="*/ 494 w 1008"/>
                <a:gd name="T99" fmla="*/ 1142 h 1150"/>
                <a:gd name="T100" fmla="*/ 584 w 1008"/>
                <a:gd name="T101" fmla="*/ 1150 h 1150"/>
                <a:gd name="T102" fmla="*/ 646 w 1008"/>
                <a:gd name="T103" fmla="*/ 1146 h 1150"/>
                <a:gd name="T104" fmla="*/ 734 w 1008"/>
                <a:gd name="T105" fmla="*/ 1130 h 1150"/>
                <a:gd name="T106" fmla="*/ 818 w 1008"/>
                <a:gd name="T107" fmla="*/ 1100 h 1150"/>
                <a:gd name="T108" fmla="*/ 896 w 1008"/>
                <a:gd name="T109" fmla="*/ 1060 h 1150"/>
                <a:gd name="T110" fmla="*/ 966 w 1008"/>
                <a:gd name="T111" fmla="*/ 1008 h 1150"/>
                <a:gd name="T112" fmla="*/ 1008 w 1008"/>
                <a:gd name="T113" fmla="*/ 574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8" h="1150">
                  <a:moveTo>
                    <a:pt x="584" y="574"/>
                  </a:moveTo>
                  <a:lnTo>
                    <a:pt x="584" y="754"/>
                  </a:lnTo>
                  <a:lnTo>
                    <a:pt x="584" y="754"/>
                  </a:lnTo>
                  <a:lnTo>
                    <a:pt x="584" y="754"/>
                  </a:lnTo>
                  <a:lnTo>
                    <a:pt x="596" y="742"/>
                  </a:lnTo>
                  <a:lnTo>
                    <a:pt x="610" y="734"/>
                  </a:lnTo>
                  <a:lnTo>
                    <a:pt x="624" y="726"/>
                  </a:lnTo>
                  <a:lnTo>
                    <a:pt x="638" y="718"/>
                  </a:lnTo>
                  <a:lnTo>
                    <a:pt x="654" y="714"/>
                  </a:lnTo>
                  <a:lnTo>
                    <a:pt x="668" y="710"/>
                  </a:lnTo>
                  <a:lnTo>
                    <a:pt x="684" y="708"/>
                  </a:lnTo>
                  <a:lnTo>
                    <a:pt x="700" y="706"/>
                  </a:lnTo>
                  <a:lnTo>
                    <a:pt x="716" y="708"/>
                  </a:lnTo>
                  <a:lnTo>
                    <a:pt x="732" y="710"/>
                  </a:lnTo>
                  <a:lnTo>
                    <a:pt x="746" y="714"/>
                  </a:lnTo>
                  <a:lnTo>
                    <a:pt x="762" y="718"/>
                  </a:lnTo>
                  <a:lnTo>
                    <a:pt x="776" y="726"/>
                  </a:lnTo>
                  <a:lnTo>
                    <a:pt x="790" y="734"/>
                  </a:lnTo>
                  <a:lnTo>
                    <a:pt x="804" y="742"/>
                  </a:lnTo>
                  <a:lnTo>
                    <a:pt x="816" y="754"/>
                  </a:lnTo>
                  <a:lnTo>
                    <a:pt x="816" y="754"/>
                  </a:lnTo>
                  <a:lnTo>
                    <a:pt x="826" y="766"/>
                  </a:lnTo>
                  <a:lnTo>
                    <a:pt x="836" y="780"/>
                  </a:lnTo>
                  <a:lnTo>
                    <a:pt x="844" y="792"/>
                  </a:lnTo>
                  <a:lnTo>
                    <a:pt x="852" y="808"/>
                  </a:lnTo>
                  <a:lnTo>
                    <a:pt x="856" y="822"/>
                  </a:lnTo>
                  <a:lnTo>
                    <a:pt x="860" y="838"/>
                  </a:lnTo>
                  <a:lnTo>
                    <a:pt x="862" y="852"/>
                  </a:lnTo>
                  <a:lnTo>
                    <a:pt x="864" y="868"/>
                  </a:lnTo>
                  <a:lnTo>
                    <a:pt x="862" y="884"/>
                  </a:lnTo>
                  <a:lnTo>
                    <a:pt x="860" y="898"/>
                  </a:lnTo>
                  <a:lnTo>
                    <a:pt x="856" y="914"/>
                  </a:lnTo>
                  <a:lnTo>
                    <a:pt x="852" y="928"/>
                  </a:lnTo>
                  <a:lnTo>
                    <a:pt x="844" y="944"/>
                  </a:lnTo>
                  <a:lnTo>
                    <a:pt x="836" y="956"/>
                  </a:lnTo>
                  <a:lnTo>
                    <a:pt x="826" y="970"/>
                  </a:lnTo>
                  <a:lnTo>
                    <a:pt x="816" y="982"/>
                  </a:lnTo>
                  <a:lnTo>
                    <a:pt x="814" y="982"/>
                  </a:lnTo>
                  <a:lnTo>
                    <a:pt x="814" y="984"/>
                  </a:lnTo>
                  <a:lnTo>
                    <a:pt x="814" y="984"/>
                  </a:lnTo>
                  <a:lnTo>
                    <a:pt x="790" y="1006"/>
                  </a:lnTo>
                  <a:lnTo>
                    <a:pt x="762" y="1024"/>
                  </a:lnTo>
                  <a:lnTo>
                    <a:pt x="734" y="1040"/>
                  </a:lnTo>
                  <a:lnTo>
                    <a:pt x="706" y="1054"/>
                  </a:lnTo>
                  <a:lnTo>
                    <a:pt x="676" y="1064"/>
                  </a:lnTo>
                  <a:lnTo>
                    <a:pt x="646" y="1072"/>
                  </a:lnTo>
                  <a:lnTo>
                    <a:pt x="614" y="1076"/>
                  </a:lnTo>
                  <a:lnTo>
                    <a:pt x="584" y="1078"/>
                  </a:lnTo>
                  <a:lnTo>
                    <a:pt x="584" y="1078"/>
                  </a:lnTo>
                  <a:lnTo>
                    <a:pt x="552" y="1076"/>
                  </a:lnTo>
                  <a:lnTo>
                    <a:pt x="520" y="1072"/>
                  </a:lnTo>
                  <a:lnTo>
                    <a:pt x="490" y="1064"/>
                  </a:lnTo>
                  <a:lnTo>
                    <a:pt x="460" y="1054"/>
                  </a:lnTo>
                  <a:lnTo>
                    <a:pt x="432" y="1040"/>
                  </a:lnTo>
                  <a:lnTo>
                    <a:pt x="404" y="1024"/>
                  </a:lnTo>
                  <a:lnTo>
                    <a:pt x="376" y="1006"/>
                  </a:lnTo>
                  <a:lnTo>
                    <a:pt x="352" y="984"/>
                  </a:lnTo>
                  <a:lnTo>
                    <a:pt x="352" y="984"/>
                  </a:lnTo>
                  <a:lnTo>
                    <a:pt x="332" y="962"/>
                  </a:lnTo>
                  <a:lnTo>
                    <a:pt x="314" y="940"/>
                  </a:lnTo>
                  <a:lnTo>
                    <a:pt x="298" y="916"/>
                  </a:lnTo>
                  <a:lnTo>
                    <a:pt x="286" y="890"/>
                  </a:lnTo>
                  <a:lnTo>
                    <a:pt x="276" y="864"/>
                  </a:lnTo>
                  <a:lnTo>
                    <a:pt x="266" y="838"/>
                  </a:lnTo>
                  <a:lnTo>
                    <a:pt x="260" y="812"/>
                  </a:lnTo>
                  <a:lnTo>
                    <a:pt x="258" y="784"/>
                  </a:lnTo>
                  <a:lnTo>
                    <a:pt x="256" y="758"/>
                  </a:lnTo>
                  <a:lnTo>
                    <a:pt x="256" y="730"/>
                  </a:lnTo>
                  <a:lnTo>
                    <a:pt x="260" y="702"/>
                  </a:lnTo>
                  <a:lnTo>
                    <a:pt x="266" y="676"/>
                  </a:lnTo>
                  <a:lnTo>
                    <a:pt x="274" y="650"/>
                  </a:lnTo>
                  <a:lnTo>
                    <a:pt x="284" y="624"/>
                  </a:lnTo>
                  <a:lnTo>
                    <a:pt x="296" y="600"/>
                  </a:lnTo>
                  <a:lnTo>
                    <a:pt x="312" y="576"/>
                  </a:lnTo>
                  <a:lnTo>
                    <a:pt x="312" y="576"/>
                  </a:lnTo>
                  <a:lnTo>
                    <a:pt x="330" y="550"/>
                  </a:lnTo>
                  <a:lnTo>
                    <a:pt x="352" y="528"/>
                  </a:lnTo>
                  <a:lnTo>
                    <a:pt x="352" y="528"/>
                  </a:lnTo>
                  <a:lnTo>
                    <a:pt x="376" y="506"/>
                  </a:lnTo>
                  <a:lnTo>
                    <a:pt x="404" y="486"/>
                  </a:lnTo>
                  <a:lnTo>
                    <a:pt x="432" y="470"/>
                  </a:lnTo>
                  <a:lnTo>
                    <a:pt x="460" y="456"/>
                  </a:lnTo>
                  <a:lnTo>
                    <a:pt x="490" y="446"/>
                  </a:lnTo>
                  <a:lnTo>
                    <a:pt x="520" y="438"/>
                  </a:lnTo>
                  <a:lnTo>
                    <a:pt x="552" y="434"/>
                  </a:lnTo>
                  <a:lnTo>
                    <a:pt x="584" y="432"/>
                  </a:lnTo>
                  <a:lnTo>
                    <a:pt x="584" y="0"/>
                  </a:lnTo>
                  <a:lnTo>
                    <a:pt x="584" y="0"/>
                  </a:lnTo>
                  <a:lnTo>
                    <a:pt x="554" y="2"/>
                  </a:lnTo>
                  <a:lnTo>
                    <a:pt x="524" y="4"/>
                  </a:lnTo>
                  <a:lnTo>
                    <a:pt x="494" y="8"/>
                  </a:lnTo>
                  <a:lnTo>
                    <a:pt x="466" y="12"/>
                  </a:lnTo>
                  <a:lnTo>
                    <a:pt x="438" y="20"/>
                  </a:lnTo>
                  <a:lnTo>
                    <a:pt x="410" y="26"/>
                  </a:lnTo>
                  <a:lnTo>
                    <a:pt x="382" y="36"/>
                  </a:lnTo>
                  <a:lnTo>
                    <a:pt x="356" y="46"/>
                  </a:lnTo>
                  <a:lnTo>
                    <a:pt x="330" y="58"/>
                  </a:lnTo>
                  <a:lnTo>
                    <a:pt x="306" y="70"/>
                  </a:lnTo>
                  <a:lnTo>
                    <a:pt x="282" y="84"/>
                  </a:lnTo>
                  <a:lnTo>
                    <a:pt x="258" y="100"/>
                  </a:lnTo>
                  <a:lnTo>
                    <a:pt x="234" y="116"/>
                  </a:lnTo>
                  <a:lnTo>
                    <a:pt x="212" y="132"/>
                  </a:lnTo>
                  <a:lnTo>
                    <a:pt x="192" y="150"/>
                  </a:lnTo>
                  <a:lnTo>
                    <a:pt x="172" y="170"/>
                  </a:lnTo>
                  <a:lnTo>
                    <a:pt x="152" y="190"/>
                  </a:lnTo>
                  <a:lnTo>
                    <a:pt x="134" y="210"/>
                  </a:lnTo>
                  <a:lnTo>
                    <a:pt x="116" y="232"/>
                  </a:lnTo>
                  <a:lnTo>
                    <a:pt x="100" y="254"/>
                  </a:lnTo>
                  <a:lnTo>
                    <a:pt x="84" y="278"/>
                  </a:lnTo>
                  <a:lnTo>
                    <a:pt x="70" y="302"/>
                  </a:lnTo>
                  <a:lnTo>
                    <a:pt x="58" y="326"/>
                  </a:lnTo>
                  <a:lnTo>
                    <a:pt x="46" y="352"/>
                  </a:lnTo>
                  <a:lnTo>
                    <a:pt x="36" y="378"/>
                  </a:lnTo>
                  <a:lnTo>
                    <a:pt x="26" y="404"/>
                  </a:lnTo>
                  <a:lnTo>
                    <a:pt x="18" y="432"/>
                  </a:lnTo>
                  <a:lnTo>
                    <a:pt x="12" y="460"/>
                  </a:lnTo>
                  <a:lnTo>
                    <a:pt x="6" y="488"/>
                  </a:lnTo>
                  <a:lnTo>
                    <a:pt x="4" y="516"/>
                  </a:lnTo>
                  <a:lnTo>
                    <a:pt x="2" y="546"/>
                  </a:lnTo>
                  <a:lnTo>
                    <a:pt x="0" y="576"/>
                  </a:lnTo>
                  <a:lnTo>
                    <a:pt x="0" y="576"/>
                  </a:lnTo>
                  <a:lnTo>
                    <a:pt x="2" y="604"/>
                  </a:lnTo>
                  <a:lnTo>
                    <a:pt x="4" y="634"/>
                  </a:lnTo>
                  <a:lnTo>
                    <a:pt x="6" y="662"/>
                  </a:lnTo>
                  <a:lnTo>
                    <a:pt x="12" y="690"/>
                  </a:lnTo>
                  <a:lnTo>
                    <a:pt x="18" y="718"/>
                  </a:lnTo>
                  <a:lnTo>
                    <a:pt x="26" y="746"/>
                  </a:lnTo>
                  <a:lnTo>
                    <a:pt x="36" y="772"/>
                  </a:lnTo>
                  <a:lnTo>
                    <a:pt x="46" y="798"/>
                  </a:lnTo>
                  <a:lnTo>
                    <a:pt x="58" y="824"/>
                  </a:lnTo>
                  <a:lnTo>
                    <a:pt x="70" y="848"/>
                  </a:lnTo>
                  <a:lnTo>
                    <a:pt x="84" y="872"/>
                  </a:lnTo>
                  <a:lnTo>
                    <a:pt x="100" y="896"/>
                  </a:lnTo>
                  <a:lnTo>
                    <a:pt x="116" y="918"/>
                  </a:lnTo>
                  <a:lnTo>
                    <a:pt x="134" y="940"/>
                  </a:lnTo>
                  <a:lnTo>
                    <a:pt x="152" y="962"/>
                  </a:lnTo>
                  <a:lnTo>
                    <a:pt x="172" y="982"/>
                  </a:lnTo>
                  <a:lnTo>
                    <a:pt x="192" y="1000"/>
                  </a:lnTo>
                  <a:lnTo>
                    <a:pt x="212" y="1018"/>
                  </a:lnTo>
                  <a:lnTo>
                    <a:pt x="234" y="1036"/>
                  </a:lnTo>
                  <a:lnTo>
                    <a:pt x="258" y="1052"/>
                  </a:lnTo>
                  <a:lnTo>
                    <a:pt x="282" y="1066"/>
                  </a:lnTo>
                  <a:lnTo>
                    <a:pt x="306" y="1080"/>
                  </a:lnTo>
                  <a:lnTo>
                    <a:pt x="330" y="1092"/>
                  </a:lnTo>
                  <a:lnTo>
                    <a:pt x="356" y="1104"/>
                  </a:lnTo>
                  <a:lnTo>
                    <a:pt x="382" y="1114"/>
                  </a:lnTo>
                  <a:lnTo>
                    <a:pt x="410" y="1124"/>
                  </a:lnTo>
                  <a:lnTo>
                    <a:pt x="438" y="1132"/>
                  </a:lnTo>
                  <a:lnTo>
                    <a:pt x="466" y="1138"/>
                  </a:lnTo>
                  <a:lnTo>
                    <a:pt x="494" y="1142"/>
                  </a:lnTo>
                  <a:lnTo>
                    <a:pt x="524" y="1146"/>
                  </a:lnTo>
                  <a:lnTo>
                    <a:pt x="554" y="1148"/>
                  </a:lnTo>
                  <a:lnTo>
                    <a:pt x="584" y="1150"/>
                  </a:lnTo>
                  <a:lnTo>
                    <a:pt x="584" y="1150"/>
                  </a:lnTo>
                  <a:lnTo>
                    <a:pt x="614" y="1148"/>
                  </a:lnTo>
                  <a:lnTo>
                    <a:pt x="646" y="1146"/>
                  </a:lnTo>
                  <a:lnTo>
                    <a:pt x="676" y="1142"/>
                  </a:lnTo>
                  <a:lnTo>
                    <a:pt x="706" y="1136"/>
                  </a:lnTo>
                  <a:lnTo>
                    <a:pt x="734" y="1130"/>
                  </a:lnTo>
                  <a:lnTo>
                    <a:pt x="764" y="1122"/>
                  </a:lnTo>
                  <a:lnTo>
                    <a:pt x="792" y="1112"/>
                  </a:lnTo>
                  <a:lnTo>
                    <a:pt x="818" y="1100"/>
                  </a:lnTo>
                  <a:lnTo>
                    <a:pt x="846" y="1088"/>
                  </a:lnTo>
                  <a:lnTo>
                    <a:pt x="872" y="1074"/>
                  </a:lnTo>
                  <a:lnTo>
                    <a:pt x="896" y="1060"/>
                  </a:lnTo>
                  <a:lnTo>
                    <a:pt x="920" y="1044"/>
                  </a:lnTo>
                  <a:lnTo>
                    <a:pt x="944" y="1026"/>
                  </a:lnTo>
                  <a:lnTo>
                    <a:pt x="966" y="1008"/>
                  </a:lnTo>
                  <a:lnTo>
                    <a:pt x="988" y="988"/>
                  </a:lnTo>
                  <a:lnTo>
                    <a:pt x="1008" y="968"/>
                  </a:lnTo>
                  <a:lnTo>
                    <a:pt x="1008" y="574"/>
                  </a:lnTo>
                  <a:lnTo>
                    <a:pt x="584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3" name="Freeform 20"/>
            <p:cNvSpPr>
              <a:spLocks noEditPoints="1"/>
            </p:cNvSpPr>
            <p:nvPr userDrawn="1"/>
          </p:nvSpPr>
          <p:spPr bwMode="auto">
            <a:xfrm>
              <a:off x="1428" y="2425"/>
              <a:ext cx="2328" cy="384"/>
            </a:xfrm>
            <a:custGeom>
              <a:avLst/>
              <a:gdLst>
                <a:gd name="T0" fmla="*/ 2222 w 2328"/>
                <a:gd name="T1" fmla="*/ 266 h 384"/>
                <a:gd name="T2" fmla="*/ 2204 w 2328"/>
                <a:gd name="T3" fmla="*/ 300 h 384"/>
                <a:gd name="T4" fmla="*/ 2156 w 2328"/>
                <a:gd name="T5" fmla="*/ 312 h 384"/>
                <a:gd name="T6" fmla="*/ 2076 w 2328"/>
                <a:gd name="T7" fmla="*/ 62 h 384"/>
                <a:gd name="T8" fmla="*/ 2144 w 2328"/>
                <a:gd name="T9" fmla="*/ 158 h 384"/>
                <a:gd name="T10" fmla="*/ 2182 w 2328"/>
                <a:gd name="T11" fmla="*/ 162 h 384"/>
                <a:gd name="T12" fmla="*/ 2214 w 2328"/>
                <a:gd name="T13" fmla="*/ 180 h 384"/>
                <a:gd name="T14" fmla="*/ 2224 w 2328"/>
                <a:gd name="T15" fmla="*/ 222 h 384"/>
                <a:gd name="T16" fmla="*/ 1686 w 2328"/>
                <a:gd name="T17" fmla="*/ 108 h 384"/>
                <a:gd name="T18" fmla="*/ 1630 w 2328"/>
                <a:gd name="T19" fmla="*/ 108 h 384"/>
                <a:gd name="T20" fmla="*/ 1732 w 2328"/>
                <a:gd name="T21" fmla="*/ 62 h 384"/>
                <a:gd name="T22" fmla="*/ 1278 w 2328"/>
                <a:gd name="T23" fmla="*/ 222 h 384"/>
                <a:gd name="T24" fmla="*/ 1266 w 2328"/>
                <a:gd name="T25" fmla="*/ 266 h 384"/>
                <a:gd name="T26" fmla="*/ 1230 w 2328"/>
                <a:gd name="T27" fmla="*/ 284 h 384"/>
                <a:gd name="T28" fmla="*/ 1194 w 2328"/>
                <a:gd name="T29" fmla="*/ 312 h 384"/>
                <a:gd name="T30" fmla="*/ 1136 w 2328"/>
                <a:gd name="T31" fmla="*/ 286 h 384"/>
                <a:gd name="T32" fmla="*/ 1084 w 2328"/>
                <a:gd name="T33" fmla="*/ 280 h 384"/>
                <a:gd name="T34" fmla="*/ 1056 w 2328"/>
                <a:gd name="T35" fmla="*/ 254 h 384"/>
                <a:gd name="T36" fmla="*/ 1052 w 2328"/>
                <a:gd name="T37" fmla="*/ 144 h 384"/>
                <a:gd name="T38" fmla="*/ 1056 w 2328"/>
                <a:gd name="T39" fmla="*/ 112 h 384"/>
                <a:gd name="T40" fmla="*/ 1082 w 2328"/>
                <a:gd name="T41" fmla="*/ 88 h 384"/>
                <a:gd name="T42" fmla="*/ 1136 w 2328"/>
                <a:gd name="T43" fmla="*/ 80 h 384"/>
                <a:gd name="T44" fmla="*/ 1194 w 2328"/>
                <a:gd name="T45" fmla="*/ 80 h 384"/>
                <a:gd name="T46" fmla="*/ 1232 w 2328"/>
                <a:gd name="T47" fmla="*/ 84 h 384"/>
                <a:gd name="T48" fmla="*/ 1266 w 2328"/>
                <a:gd name="T49" fmla="*/ 102 h 384"/>
                <a:gd name="T50" fmla="*/ 1278 w 2328"/>
                <a:gd name="T51" fmla="*/ 144 h 384"/>
                <a:gd name="T52" fmla="*/ 662 w 2328"/>
                <a:gd name="T53" fmla="*/ 108 h 384"/>
                <a:gd name="T54" fmla="*/ 734 w 2328"/>
                <a:gd name="T55" fmla="*/ 206 h 384"/>
                <a:gd name="T56" fmla="*/ 742 w 2328"/>
                <a:gd name="T57" fmla="*/ 264 h 384"/>
                <a:gd name="T58" fmla="*/ 600 w 2328"/>
                <a:gd name="T59" fmla="*/ 62 h 384"/>
                <a:gd name="T60" fmla="*/ 252 w 2328"/>
                <a:gd name="T61" fmla="*/ 312 h 384"/>
                <a:gd name="T62" fmla="*/ 164 w 2328"/>
                <a:gd name="T63" fmla="*/ 202 h 384"/>
                <a:gd name="T64" fmla="*/ 104 w 2328"/>
                <a:gd name="T65" fmla="*/ 62 h 384"/>
                <a:gd name="T66" fmla="*/ 194 w 2328"/>
                <a:gd name="T67" fmla="*/ 158 h 384"/>
                <a:gd name="T68" fmla="*/ 252 w 2328"/>
                <a:gd name="T69" fmla="*/ 312 h 384"/>
                <a:gd name="T70" fmla="*/ 0 w 2328"/>
                <a:gd name="T71" fmla="*/ 384 h 384"/>
                <a:gd name="T72" fmla="*/ 1108 w 2328"/>
                <a:gd name="T73" fmla="*/ 142 h 384"/>
                <a:gd name="T74" fmla="*/ 1110 w 2328"/>
                <a:gd name="T75" fmla="*/ 232 h 384"/>
                <a:gd name="T76" fmla="*/ 1126 w 2328"/>
                <a:gd name="T77" fmla="*/ 240 h 384"/>
                <a:gd name="T78" fmla="*/ 1126 w 2328"/>
                <a:gd name="T79" fmla="*/ 124 h 384"/>
                <a:gd name="T80" fmla="*/ 1112 w 2328"/>
                <a:gd name="T81" fmla="*/ 128 h 384"/>
                <a:gd name="T82" fmla="*/ 1202 w 2328"/>
                <a:gd name="T83" fmla="*/ 124 h 384"/>
                <a:gd name="T84" fmla="*/ 1202 w 2328"/>
                <a:gd name="T85" fmla="*/ 240 h 384"/>
                <a:gd name="T86" fmla="*/ 1216 w 2328"/>
                <a:gd name="T87" fmla="*/ 238 h 384"/>
                <a:gd name="T88" fmla="*/ 1220 w 2328"/>
                <a:gd name="T89" fmla="*/ 142 h 384"/>
                <a:gd name="T90" fmla="*/ 1216 w 2328"/>
                <a:gd name="T91" fmla="*/ 128 h 384"/>
                <a:gd name="T92" fmla="*/ 2148 w 2328"/>
                <a:gd name="T93" fmla="*/ 202 h 384"/>
                <a:gd name="T94" fmla="*/ 2148 w 2328"/>
                <a:gd name="T95" fmla="*/ 268 h 384"/>
                <a:gd name="T96" fmla="*/ 2162 w 2328"/>
                <a:gd name="T97" fmla="*/ 264 h 384"/>
                <a:gd name="T98" fmla="*/ 2166 w 2328"/>
                <a:gd name="T99" fmla="*/ 220 h 384"/>
                <a:gd name="T100" fmla="*/ 2162 w 2328"/>
                <a:gd name="T101" fmla="*/ 206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28" h="384">
                  <a:moveTo>
                    <a:pt x="2224" y="248"/>
                  </a:moveTo>
                  <a:lnTo>
                    <a:pt x="2224" y="248"/>
                  </a:lnTo>
                  <a:lnTo>
                    <a:pt x="2222" y="266"/>
                  </a:lnTo>
                  <a:lnTo>
                    <a:pt x="2220" y="280"/>
                  </a:lnTo>
                  <a:lnTo>
                    <a:pt x="2212" y="292"/>
                  </a:lnTo>
                  <a:lnTo>
                    <a:pt x="2204" y="300"/>
                  </a:lnTo>
                  <a:lnTo>
                    <a:pt x="2192" y="306"/>
                  </a:lnTo>
                  <a:lnTo>
                    <a:pt x="2176" y="310"/>
                  </a:lnTo>
                  <a:lnTo>
                    <a:pt x="2156" y="312"/>
                  </a:lnTo>
                  <a:lnTo>
                    <a:pt x="2134" y="312"/>
                  </a:lnTo>
                  <a:lnTo>
                    <a:pt x="2076" y="312"/>
                  </a:lnTo>
                  <a:lnTo>
                    <a:pt x="2076" y="62"/>
                  </a:lnTo>
                  <a:lnTo>
                    <a:pt x="2134" y="62"/>
                  </a:lnTo>
                  <a:lnTo>
                    <a:pt x="2134" y="158"/>
                  </a:lnTo>
                  <a:lnTo>
                    <a:pt x="2144" y="158"/>
                  </a:lnTo>
                  <a:lnTo>
                    <a:pt x="2144" y="158"/>
                  </a:lnTo>
                  <a:lnTo>
                    <a:pt x="2164" y="158"/>
                  </a:lnTo>
                  <a:lnTo>
                    <a:pt x="2182" y="162"/>
                  </a:lnTo>
                  <a:lnTo>
                    <a:pt x="2196" y="166"/>
                  </a:lnTo>
                  <a:lnTo>
                    <a:pt x="2206" y="172"/>
                  </a:lnTo>
                  <a:lnTo>
                    <a:pt x="2214" y="180"/>
                  </a:lnTo>
                  <a:lnTo>
                    <a:pt x="2220" y="190"/>
                  </a:lnTo>
                  <a:lnTo>
                    <a:pt x="2224" y="204"/>
                  </a:lnTo>
                  <a:lnTo>
                    <a:pt x="2224" y="222"/>
                  </a:lnTo>
                  <a:lnTo>
                    <a:pt x="2224" y="248"/>
                  </a:lnTo>
                  <a:close/>
                  <a:moveTo>
                    <a:pt x="1732" y="108"/>
                  </a:moveTo>
                  <a:lnTo>
                    <a:pt x="1686" y="108"/>
                  </a:lnTo>
                  <a:lnTo>
                    <a:pt x="1686" y="312"/>
                  </a:lnTo>
                  <a:lnTo>
                    <a:pt x="1630" y="312"/>
                  </a:lnTo>
                  <a:lnTo>
                    <a:pt x="1630" y="108"/>
                  </a:lnTo>
                  <a:lnTo>
                    <a:pt x="1582" y="108"/>
                  </a:lnTo>
                  <a:lnTo>
                    <a:pt x="1582" y="62"/>
                  </a:lnTo>
                  <a:lnTo>
                    <a:pt x="1732" y="62"/>
                  </a:lnTo>
                  <a:lnTo>
                    <a:pt x="1732" y="108"/>
                  </a:lnTo>
                  <a:close/>
                  <a:moveTo>
                    <a:pt x="1278" y="222"/>
                  </a:moveTo>
                  <a:lnTo>
                    <a:pt x="1278" y="222"/>
                  </a:lnTo>
                  <a:lnTo>
                    <a:pt x="1276" y="240"/>
                  </a:lnTo>
                  <a:lnTo>
                    <a:pt x="1272" y="254"/>
                  </a:lnTo>
                  <a:lnTo>
                    <a:pt x="1266" y="266"/>
                  </a:lnTo>
                  <a:lnTo>
                    <a:pt x="1258" y="274"/>
                  </a:lnTo>
                  <a:lnTo>
                    <a:pt x="1246" y="280"/>
                  </a:lnTo>
                  <a:lnTo>
                    <a:pt x="1230" y="284"/>
                  </a:lnTo>
                  <a:lnTo>
                    <a:pt x="1214" y="286"/>
                  </a:lnTo>
                  <a:lnTo>
                    <a:pt x="1194" y="286"/>
                  </a:lnTo>
                  <a:lnTo>
                    <a:pt x="1194" y="312"/>
                  </a:lnTo>
                  <a:lnTo>
                    <a:pt x="1136" y="312"/>
                  </a:lnTo>
                  <a:lnTo>
                    <a:pt x="1136" y="286"/>
                  </a:lnTo>
                  <a:lnTo>
                    <a:pt x="1136" y="286"/>
                  </a:lnTo>
                  <a:lnTo>
                    <a:pt x="1116" y="286"/>
                  </a:lnTo>
                  <a:lnTo>
                    <a:pt x="1098" y="284"/>
                  </a:lnTo>
                  <a:lnTo>
                    <a:pt x="1084" y="280"/>
                  </a:lnTo>
                  <a:lnTo>
                    <a:pt x="1072" y="274"/>
                  </a:lnTo>
                  <a:lnTo>
                    <a:pt x="1062" y="266"/>
                  </a:lnTo>
                  <a:lnTo>
                    <a:pt x="1056" y="254"/>
                  </a:lnTo>
                  <a:lnTo>
                    <a:pt x="1052" y="240"/>
                  </a:lnTo>
                  <a:lnTo>
                    <a:pt x="1052" y="222"/>
                  </a:lnTo>
                  <a:lnTo>
                    <a:pt x="1052" y="144"/>
                  </a:lnTo>
                  <a:lnTo>
                    <a:pt x="1052" y="144"/>
                  </a:lnTo>
                  <a:lnTo>
                    <a:pt x="1052" y="128"/>
                  </a:lnTo>
                  <a:lnTo>
                    <a:pt x="1056" y="112"/>
                  </a:lnTo>
                  <a:lnTo>
                    <a:pt x="1062" y="102"/>
                  </a:lnTo>
                  <a:lnTo>
                    <a:pt x="1072" y="94"/>
                  </a:lnTo>
                  <a:lnTo>
                    <a:pt x="1082" y="88"/>
                  </a:lnTo>
                  <a:lnTo>
                    <a:pt x="1098" y="84"/>
                  </a:lnTo>
                  <a:lnTo>
                    <a:pt x="1116" y="82"/>
                  </a:lnTo>
                  <a:lnTo>
                    <a:pt x="1136" y="80"/>
                  </a:lnTo>
                  <a:lnTo>
                    <a:pt x="1136" y="62"/>
                  </a:lnTo>
                  <a:lnTo>
                    <a:pt x="1194" y="62"/>
                  </a:lnTo>
                  <a:lnTo>
                    <a:pt x="1194" y="80"/>
                  </a:lnTo>
                  <a:lnTo>
                    <a:pt x="1194" y="80"/>
                  </a:lnTo>
                  <a:lnTo>
                    <a:pt x="1214" y="82"/>
                  </a:lnTo>
                  <a:lnTo>
                    <a:pt x="1232" y="84"/>
                  </a:lnTo>
                  <a:lnTo>
                    <a:pt x="1246" y="88"/>
                  </a:lnTo>
                  <a:lnTo>
                    <a:pt x="1258" y="94"/>
                  </a:lnTo>
                  <a:lnTo>
                    <a:pt x="1266" y="102"/>
                  </a:lnTo>
                  <a:lnTo>
                    <a:pt x="1272" y="112"/>
                  </a:lnTo>
                  <a:lnTo>
                    <a:pt x="1276" y="128"/>
                  </a:lnTo>
                  <a:lnTo>
                    <a:pt x="1278" y="144"/>
                  </a:lnTo>
                  <a:lnTo>
                    <a:pt x="1278" y="222"/>
                  </a:lnTo>
                  <a:close/>
                  <a:moveTo>
                    <a:pt x="742" y="108"/>
                  </a:moveTo>
                  <a:lnTo>
                    <a:pt x="662" y="108"/>
                  </a:lnTo>
                  <a:lnTo>
                    <a:pt x="662" y="158"/>
                  </a:lnTo>
                  <a:lnTo>
                    <a:pt x="734" y="158"/>
                  </a:lnTo>
                  <a:lnTo>
                    <a:pt x="734" y="206"/>
                  </a:lnTo>
                  <a:lnTo>
                    <a:pt x="662" y="206"/>
                  </a:lnTo>
                  <a:lnTo>
                    <a:pt x="662" y="264"/>
                  </a:lnTo>
                  <a:lnTo>
                    <a:pt x="742" y="264"/>
                  </a:lnTo>
                  <a:lnTo>
                    <a:pt x="742" y="312"/>
                  </a:lnTo>
                  <a:lnTo>
                    <a:pt x="600" y="312"/>
                  </a:lnTo>
                  <a:lnTo>
                    <a:pt x="600" y="62"/>
                  </a:lnTo>
                  <a:lnTo>
                    <a:pt x="742" y="62"/>
                  </a:lnTo>
                  <a:lnTo>
                    <a:pt x="742" y="108"/>
                  </a:lnTo>
                  <a:close/>
                  <a:moveTo>
                    <a:pt x="252" y="312"/>
                  </a:moveTo>
                  <a:lnTo>
                    <a:pt x="194" y="312"/>
                  </a:lnTo>
                  <a:lnTo>
                    <a:pt x="194" y="202"/>
                  </a:lnTo>
                  <a:lnTo>
                    <a:pt x="164" y="202"/>
                  </a:lnTo>
                  <a:lnTo>
                    <a:pt x="164" y="312"/>
                  </a:lnTo>
                  <a:lnTo>
                    <a:pt x="104" y="312"/>
                  </a:lnTo>
                  <a:lnTo>
                    <a:pt x="104" y="62"/>
                  </a:lnTo>
                  <a:lnTo>
                    <a:pt x="164" y="62"/>
                  </a:lnTo>
                  <a:lnTo>
                    <a:pt x="164" y="158"/>
                  </a:lnTo>
                  <a:lnTo>
                    <a:pt x="194" y="158"/>
                  </a:lnTo>
                  <a:lnTo>
                    <a:pt x="194" y="62"/>
                  </a:lnTo>
                  <a:lnTo>
                    <a:pt x="252" y="62"/>
                  </a:lnTo>
                  <a:lnTo>
                    <a:pt x="252" y="312"/>
                  </a:lnTo>
                  <a:close/>
                  <a:moveTo>
                    <a:pt x="2328" y="0"/>
                  </a:moveTo>
                  <a:lnTo>
                    <a:pt x="0" y="0"/>
                  </a:lnTo>
                  <a:lnTo>
                    <a:pt x="0" y="384"/>
                  </a:lnTo>
                  <a:lnTo>
                    <a:pt x="2328" y="384"/>
                  </a:lnTo>
                  <a:lnTo>
                    <a:pt x="2328" y="0"/>
                  </a:lnTo>
                  <a:close/>
                  <a:moveTo>
                    <a:pt x="1108" y="142"/>
                  </a:moveTo>
                  <a:lnTo>
                    <a:pt x="1108" y="224"/>
                  </a:lnTo>
                  <a:lnTo>
                    <a:pt x="1108" y="224"/>
                  </a:lnTo>
                  <a:lnTo>
                    <a:pt x="1110" y="232"/>
                  </a:lnTo>
                  <a:lnTo>
                    <a:pt x="1112" y="238"/>
                  </a:lnTo>
                  <a:lnTo>
                    <a:pt x="1118" y="240"/>
                  </a:lnTo>
                  <a:lnTo>
                    <a:pt x="1126" y="240"/>
                  </a:lnTo>
                  <a:lnTo>
                    <a:pt x="1136" y="240"/>
                  </a:lnTo>
                  <a:lnTo>
                    <a:pt x="1136" y="124"/>
                  </a:lnTo>
                  <a:lnTo>
                    <a:pt x="1126" y="124"/>
                  </a:lnTo>
                  <a:lnTo>
                    <a:pt x="1126" y="124"/>
                  </a:lnTo>
                  <a:lnTo>
                    <a:pt x="1118" y="126"/>
                  </a:lnTo>
                  <a:lnTo>
                    <a:pt x="1112" y="128"/>
                  </a:lnTo>
                  <a:lnTo>
                    <a:pt x="1110" y="134"/>
                  </a:lnTo>
                  <a:lnTo>
                    <a:pt x="1108" y="142"/>
                  </a:lnTo>
                  <a:close/>
                  <a:moveTo>
                    <a:pt x="1202" y="124"/>
                  </a:moveTo>
                  <a:lnTo>
                    <a:pt x="1194" y="124"/>
                  </a:lnTo>
                  <a:lnTo>
                    <a:pt x="1194" y="240"/>
                  </a:lnTo>
                  <a:lnTo>
                    <a:pt x="1202" y="240"/>
                  </a:lnTo>
                  <a:lnTo>
                    <a:pt x="1202" y="240"/>
                  </a:lnTo>
                  <a:lnTo>
                    <a:pt x="1210" y="240"/>
                  </a:lnTo>
                  <a:lnTo>
                    <a:pt x="1216" y="238"/>
                  </a:lnTo>
                  <a:lnTo>
                    <a:pt x="1220" y="232"/>
                  </a:lnTo>
                  <a:lnTo>
                    <a:pt x="1220" y="222"/>
                  </a:lnTo>
                  <a:lnTo>
                    <a:pt x="1220" y="142"/>
                  </a:lnTo>
                  <a:lnTo>
                    <a:pt x="1220" y="142"/>
                  </a:lnTo>
                  <a:lnTo>
                    <a:pt x="1220" y="134"/>
                  </a:lnTo>
                  <a:lnTo>
                    <a:pt x="1216" y="128"/>
                  </a:lnTo>
                  <a:lnTo>
                    <a:pt x="1210" y="126"/>
                  </a:lnTo>
                  <a:lnTo>
                    <a:pt x="1202" y="124"/>
                  </a:lnTo>
                  <a:close/>
                  <a:moveTo>
                    <a:pt x="2148" y="202"/>
                  </a:moveTo>
                  <a:lnTo>
                    <a:pt x="2134" y="202"/>
                  </a:lnTo>
                  <a:lnTo>
                    <a:pt x="2134" y="268"/>
                  </a:lnTo>
                  <a:lnTo>
                    <a:pt x="2148" y="268"/>
                  </a:lnTo>
                  <a:lnTo>
                    <a:pt x="2148" y="268"/>
                  </a:lnTo>
                  <a:lnTo>
                    <a:pt x="2156" y="266"/>
                  </a:lnTo>
                  <a:lnTo>
                    <a:pt x="2162" y="264"/>
                  </a:lnTo>
                  <a:lnTo>
                    <a:pt x="2164" y="258"/>
                  </a:lnTo>
                  <a:lnTo>
                    <a:pt x="2166" y="250"/>
                  </a:lnTo>
                  <a:lnTo>
                    <a:pt x="2166" y="220"/>
                  </a:lnTo>
                  <a:lnTo>
                    <a:pt x="2166" y="220"/>
                  </a:lnTo>
                  <a:lnTo>
                    <a:pt x="2164" y="212"/>
                  </a:lnTo>
                  <a:lnTo>
                    <a:pt x="2162" y="206"/>
                  </a:lnTo>
                  <a:lnTo>
                    <a:pt x="2156" y="204"/>
                  </a:lnTo>
                  <a:lnTo>
                    <a:pt x="2148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4" name="Freeform 27"/>
            <p:cNvSpPr>
              <a:spLocks/>
            </p:cNvSpPr>
            <p:nvPr userDrawn="1"/>
          </p:nvSpPr>
          <p:spPr bwMode="auto">
            <a:xfrm>
              <a:off x="2536" y="2549"/>
              <a:ext cx="28" cy="116"/>
            </a:xfrm>
            <a:custGeom>
              <a:avLst/>
              <a:gdLst>
                <a:gd name="T0" fmla="*/ 0 w 28"/>
                <a:gd name="T1" fmla="*/ 18 h 116"/>
                <a:gd name="T2" fmla="*/ 0 w 28"/>
                <a:gd name="T3" fmla="*/ 100 h 116"/>
                <a:gd name="T4" fmla="*/ 0 w 28"/>
                <a:gd name="T5" fmla="*/ 100 h 116"/>
                <a:gd name="T6" fmla="*/ 2 w 28"/>
                <a:gd name="T7" fmla="*/ 108 h 116"/>
                <a:gd name="T8" fmla="*/ 4 w 28"/>
                <a:gd name="T9" fmla="*/ 114 h 116"/>
                <a:gd name="T10" fmla="*/ 10 w 28"/>
                <a:gd name="T11" fmla="*/ 116 h 116"/>
                <a:gd name="T12" fmla="*/ 18 w 28"/>
                <a:gd name="T13" fmla="*/ 116 h 116"/>
                <a:gd name="T14" fmla="*/ 28 w 28"/>
                <a:gd name="T15" fmla="*/ 116 h 116"/>
                <a:gd name="T16" fmla="*/ 28 w 28"/>
                <a:gd name="T17" fmla="*/ 0 h 116"/>
                <a:gd name="T18" fmla="*/ 18 w 28"/>
                <a:gd name="T19" fmla="*/ 0 h 116"/>
                <a:gd name="T20" fmla="*/ 18 w 28"/>
                <a:gd name="T21" fmla="*/ 0 h 116"/>
                <a:gd name="T22" fmla="*/ 10 w 28"/>
                <a:gd name="T23" fmla="*/ 2 h 116"/>
                <a:gd name="T24" fmla="*/ 4 w 28"/>
                <a:gd name="T25" fmla="*/ 4 h 116"/>
                <a:gd name="T26" fmla="*/ 2 w 28"/>
                <a:gd name="T27" fmla="*/ 10 h 116"/>
                <a:gd name="T28" fmla="*/ 0 w 28"/>
                <a:gd name="T29" fmla="*/ 1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116">
                  <a:moveTo>
                    <a:pt x="0" y="18"/>
                  </a:moveTo>
                  <a:lnTo>
                    <a:pt x="0" y="100"/>
                  </a:lnTo>
                  <a:lnTo>
                    <a:pt x="0" y="100"/>
                  </a:lnTo>
                  <a:lnTo>
                    <a:pt x="2" y="108"/>
                  </a:lnTo>
                  <a:lnTo>
                    <a:pt x="4" y="114"/>
                  </a:lnTo>
                  <a:lnTo>
                    <a:pt x="10" y="116"/>
                  </a:lnTo>
                  <a:lnTo>
                    <a:pt x="18" y="116"/>
                  </a:lnTo>
                  <a:lnTo>
                    <a:pt x="28" y="116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5" name="Freeform 28"/>
            <p:cNvSpPr>
              <a:spLocks/>
            </p:cNvSpPr>
            <p:nvPr userDrawn="1"/>
          </p:nvSpPr>
          <p:spPr bwMode="auto">
            <a:xfrm>
              <a:off x="2622" y="2549"/>
              <a:ext cx="26" cy="116"/>
            </a:xfrm>
            <a:custGeom>
              <a:avLst/>
              <a:gdLst>
                <a:gd name="T0" fmla="*/ 8 w 26"/>
                <a:gd name="T1" fmla="*/ 0 h 116"/>
                <a:gd name="T2" fmla="*/ 0 w 26"/>
                <a:gd name="T3" fmla="*/ 0 h 116"/>
                <a:gd name="T4" fmla="*/ 0 w 26"/>
                <a:gd name="T5" fmla="*/ 116 h 116"/>
                <a:gd name="T6" fmla="*/ 8 w 26"/>
                <a:gd name="T7" fmla="*/ 116 h 116"/>
                <a:gd name="T8" fmla="*/ 8 w 26"/>
                <a:gd name="T9" fmla="*/ 116 h 116"/>
                <a:gd name="T10" fmla="*/ 16 w 26"/>
                <a:gd name="T11" fmla="*/ 116 h 116"/>
                <a:gd name="T12" fmla="*/ 22 w 26"/>
                <a:gd name="T13" fmla="*/ 114 h 116"/>
                <a:gd name="T14" fmla="*/ 26 w 26"/>
                <a:gd name="T15" fmla="*/ 108 h 116"/>
                <a:gd name="T16" fmla="*/ 26 w 26"/>
                <a:gd name="T17" fmla="*/ 98 h 116"/>
                <a:gd name="T18" fmla="*/ 26 w 26"/>
                <a:gd name="T19" fmla="*/ 18 h 116"/>
                <a:gd name="T20" fmla="*/ 26 w 26"/>
                <a:gd name="T21" fmla="*/ 18 h 116"/>
                <a:gd name="T22" fmla="*/ 26 w 26"/>
                <a:gd name="T23" fmla="*/ 10 h 116"/>
                <a:gd name="T24" fmla="*/ 22 w 26"/>
                <a:gd name="T25" fmla="*/ 4 h 116"/>
                <a:gd name="T26" fmla="*/ 16 w 26"/>
                <a:gd name="T27" fmla="*/ 2 h 116"/>
                <a:gd name="T28" fmla="*/ 8 w 26"/>
                <a:gd name="T2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" h="116">
                  <a:moveTo>
                    <a:pt x="8" y="0"/>
                  </a:moveTo>
                  <a:lnTo>
                    <a:pt x="0" y="0"/>
                  </a:lnTo>
                  <a:lnTo>
                    <a:pt x="0" y="116"/>
                  </a:lnTo>
                  <a:lnTo>
                    <a:pt x="8" y="116"/>
                  </a:lnTo>
                  <a:lnTo>
                    <a:pt x="8" y="116"/>
                  </a:lnTo>
                  <a:lnTo>
                    <a:pt x="16" y="116"/>
                  </a:lnTo>
                  <a:lnTo>
                    <a:pt x="22" y="114"/>
                  </a:lnTo>
                  <a:lnTo>
                    <a:pt x="26" y="108"/>
                  </a:lnTo>
                  <a:lnTo>
                    <a:pt x="26" y="9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6" y="10"/>
                  </a:lnTo>
                  <a:lnTo>
                    <a:pt x="22" y="4"/>
                  </a:lnTo>
                  <a:lnTo>
                    <a:pt x="16" y="2"/>
                  </a:lnTo>
                  <a:lnTo>
                    <a:pt x="8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  <p:sp>
          <p:nvSpPr>
            <p:cNvPr id="36" name="Freeform 29"/>
            <p:cNvSpPr>
              <a:spLocks/>
            </p:cNvSpPr>
            <p:nvPr userDrawn="1"/>
          </p:nvSpPr>
          <p:spPr bwMode="auto">
            <a:xfrm>
              <a:off x="3562" y="2627"/>
              <a:ext cx="32" cy="66"/>
            </a:xfrm>
            <a:custGeom>
              <a:avLst/>
              <a:gdLst>
                <a:gd name="T0" fmla="*/ 14 w 32"/>
                <a:gd name="T1" fmla="*/ 0 h 66"/>
                <a:gd name="T2" fmla="*/ 0 w 32"/>
                <a:gd name="T3" fmla="*/ 0 h 66"/>
                <a:gd name="T4" fmla="*/ 0 w 32"/>
                <a:gd name="T5" fmla="*/ 66 h 66"/>
                <a:gd name="T6" fmla="*/ 14 w 32"/>
                <a:gd name="T7" fmla="*/ 66 h 66"/>
                <a:gd name="T8" fmla="*/ 14 w 32"/>
                <a:gd name="T9" fmla="*/ 66 h 66"/>
                <a:gd name="T10" fmla="*/ 22 w 32"/>
                <a:gd name="T11" fmla="*/ 64 h 66"/>
                <a:gd name="T12" fmla="*/ 28 w 32"/>
                <a:gd name="T13" fmla="*/ 62 h 66"/>
                <a:gd name="T14" fmla="*/ 30 w 32"/>
                <a:gd name="T15" fmla="*/ 56 h 66"/>
                <a:gd name="T16" fmla="*/ 32 w 32"/>
                <a:gd name="T17" fmla="*/ 48 h 66"/>
                <a:gd name="T18" fmla="*/ 32 w 32"/>
                <a:gd name="T19" fmla="*/ 18 h 66"/>
                <a:gd name="T20" fmla="*/ 32 w 32"/>
                <a:gd name="T21" fmla="*/ 18 h 66"/>
                <a:gd name="T22" fmla="*/ 30 w 32"/>
                <a:gd name="T23" fmla="*/ 10 h 66"/>
                <a:gd name="T24" fmla="*/ 28 w 32"/>
                <a:gd name="T25" fmla="*/ 4 h 66"/>
                <a:gd name="T26" fmla="*/ 22 w 32"/>
                <a:gd name="T27" fmla="*/ 2 h 66"/>
                <a:gd name="T28" fmla="*/ 14 w 32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" h="66">
                  <a:moveTo>
                    <a:pt x="14" y="0"/>
                  </a:moveTo>
                  <a:lnTo>
                    <a:pt x="0" y="0"/>
                  </a:lnTo>
                  <a:lnTo>
                    <a:pt x="0" y="66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22" y="64"/>
                  </a:lnTo>
                  <a:lnTo>
                    <a:pt x="28" y="62"/>
                  </a:lnTo>
                  <a:lnTo>
                    <a:pt x="30" y="56"/>
                  </a:lnTo>
                  <a:lnTo>
                    <a:pt x="32" y="48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4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sz="2400">
                <a:solidFill>
                  <a:schemeClr val="bg1"/>
                </a:solidFill>
              </a:endParaRPr>
            </a:p>
          </p:txBody>
        </p:sp>
      </p:grpSp>
      <p:sp>
        <p:nvSpPr>
          <p:cNvPr id="19" name="Текст 28"/>
          <p:cNvSpPr>
            <a:spLocks noGrp="1"/>
          </p:cNvSpPr>
          <p:nvPr>
            <p:ph type="body" sz="quarter" idx="12" hasCustomPrompt="1"/>
          </p:nvPr>
        </p:nvSpPr>
        <p:spPr>
          <a:xfrm>
            <a:off x="6384003" y="3427200"/>
            <a:ext cx="5424000" cy="2400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sz="2933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Введите название презентации</a:t>
            </a:r>
          </a:p>
        </p:txBody>
      </p:sp>
      <p:sp>
        <p:nvSpPr>
          <p:cNvPr id="37" name="TitleLogoEng" hidden="1"/>
          <p:cNvSpPr>
            <a:spLocks noEditPoints="1"/>
          </p:cNvSpPr>
          <p:nvPr/>
        </p:nvSpPr>
        <p:spPr bwMode="auto">
          <a:xfrm>
            <a:off x="10506145" y="5925277"/>
            <a:ext cx="1298919" cy="604800"/>
          </a:xfrm>
          <a:custGeom>
            <a:avLst/>
            <a:gdLst>
              <a:gd name="T0" fmla="*/ 1992 w 4450"/>
              <a:gd name="T1" fmla="*/ 1156 h 2072"/>
              <a:gd name="T2" fmla="*/ 1998 w 4450"/>
              <a:gd name="T3" fmla="*/ 1076 h 2072"/>
              <a:gd name="T4" fmla="*/ 2976 w 4450"/>
              <a:gd name="T5" fmla="*/ 1058 h 2072"/>
              <a:gd name="T6" fmla="*/ 2962 w 4450"/>
              <a:gd name="T7" fmla="*/ 654 h 2072"/>
              <a:gd name="T8" fmla="*/ 2840 w 4450"/>
              <a:gd name="T9" fmla="*/ 716 h 2072"/>
              <a:gd name="T10" fmla="*/ 2854 w 4450"/>
              <a:gd name="T11" fmla="*/ 1018 h 2072"/>
              <a:gd name="T12" fmla="*/ 3376 w 4450"/>
              <a:gd name="T13" fmla="*/ 1072 h 2072"/>
              <a:gd name="T14" fmla="*/ 3386 w 4450"/>
              <a:gd name="T15" fmla="*/ 672 h 2072"/>
              <a:gd name="T16" fmla="*/ 3214 w 4450"/>
              <a:gd name="T17" fmla="*/ 1102 h 2072"/>
              <a:gd name="T18" fmla="*/ 3274 w 4450"/>
              <a:gd name="T19" fmla="*/ 1002 h 2072"/>
              <a:gd name="T20" fmla="*/ 4306 w 4450"/>
              <a:gd name="T21" fmla="*/ 896 h 2072"/>
              <a:gd name="T22" fmla="*/ 3600 w 4450"/>
              <a:gd name="T23" fmla="*/ 1348 h 2072"/>
              <a:gd name="T24" fmla="*/ 3816 w 4450"/>
              <a:gd name="T25" fmla="*/ 1260 h 2072"/>
              <a:gd name="T26" fmla="*/ 3772 w 4450"/>
              <a:gd name="T27" fmla="*/ 638 h 2072"/>
              <a:gd name="T28" fmla="*/ 3524 w 4450"/>
              <a:gd name="T29" fmla="*/ 654 h 2072"/>
              <a:gd name="T30" fmla="*/ 3512 w 4450"/>
              <a:gd name="T31" fmla="*/ 1302 h 2072"/>
              <a:gd name="T32" fmla="*/ 3628 w 4450"/>
              <a:gd name="T33" fmla="*/ 742 h 2072"/>
              <a:gd name="T34" fmla="*/ 3688 w 4450"/>
              <a:gd name="T35" fmla="*/ 742 h 2072"/>
              <a:gd name="T36" fmla="*/ 3646 w 4450"/>
              <a:gd name="T37" fmla="*/ 1256 h 2072"/>
              <a:gd name="T38" fmla="*/ 1696 w 4450"/>
              <a:gd name="T39" fmla="*/ 1344 h 2072"/>
              <a:gd name="T40" fmla="*/ 1600 w 4450"/>
              <a:gd name="T41" fmla="*/ 992 h 2072"/>
              <a:gd name="T42" fmla="*/ 1606 w 4450"/>
              <a:gd name="T43" fmla="*/ 1260 h 2072"/>
              <a:gd name="T44" fmla="*/ 1576 w 4450"/>
              <a:gd name="T45" fmla="*/ 740 h 2072"/>
              <a:gd name="T46" fmla="*/ 1638 w 4450"/>
              <a:gd name="T47" fmla="*/ 856 h 2072"/>
              <a:gd name="T48" fmla="*/ 1710 w 4450"/>
              <a:gd name="T49" fmla="*/ 634 h 2072"/>
              <a:gd name="T50" fmla="*/ 1466 w 4450"/>
              <a:gd name="T51" fmla="*/ 662 h 2072"/>
              <a:gd name="T52" fmla="*/ 1466 w 4450"/>
              <a:gd name="T53" fmla="*/ 1312 h 2072"/>
              <a:gd name="T54" fmla="*/ 4450 w 4450"/>
              <a:gd name="T55" fmla="*/ 1590 h 2072"/>
              <a:gd name="T56" fmla="*/ 1572 w 4450"/>
              <a:gd name="T57" fmla="*/ 1668 h 2072"/>
              <a:gd name="T58" fmla="*/ 2628 w 4450"/>
              <a:gd name="T59" fmla="*/ 1726 h 2072"/>
              <a:gd name="T60" fmla="*/ 2628 w 4450"/>
              <a:gd name="T61" fmla="*/ 1726 h 2072"/>
              <a:gd name="T62" fmla="*/ 4324 w 4450"/>
              <a:gd name="T63" fmla="*/ 1726 h 2072"/>
              <a:gd name="T64" fmla="*/ 936 w 4450"/>
              <a:gd name="T65" fmla="*/ 1218 h 2072"/>
              <a:gd name="T66" fmla="*/ 1170 w 4450"/>
              <a:gd name="T67" fmla="*/ 906 h 2072"/>
              <a:gd name="T68" fmla="*/ 1162 w 4450"/>
              <a:gd name="T69" fmla="*/ 374 h 2072"/>
              <a:gd name="T70" fmla="*/ 944 w 4450"/>
              <a:gd name="T71" fmla="*/ 78 h 2072"/>
              <a:gd name="T72" fmla="*/ 790 w 4450"/>
              <a:gd name="T73" fmla="*/ 684 h 2072"/>
              <a:gd name="T74" fmla="*/ 992 w 4450"/>
              <a:gd name="T75" fmla="*/ 1260 h 2072"/>
              <a:gd name="T76" fmla="*/ 958 w 4450"/>
              <a:gd name="T77" fmla="*/ 870 h 2072"/>
              <a:gd name="T78" fmla="*/ 1050 w 4450"/>
              <a:gd name="T79" fmla="*/ 1012 h 2072"/>
              <a:gd name="T80" fmla="*/ 838 w 4450"/>
              <a:gd name="T81" fmla="*/ 624 h 2072"/>
              <a:gd name="T82" fmla="*/ 992 w 4450"/>
              <a:gd name="T83" fmla="*/ 102 h 2072"/>
              <a:gd name="T84" fmla="*/ 1142 w 4450"/>
              <a:gd name="T85" fmla="*/ 556 h 2072"/>
              <a:gd name="T86" fmla="*/ 1124 w 4450"/>
              <a:gd name="T87" fmla="*/ 760 h 2072"/>
              <a:gd name="T88" fmla="*/ 992 w 4450"/>
              <a:gd name="T89" fmla="*/ 314 h 2072"/>
              <a:gd name="T90" fmla="*/ 864 w 4450"/>
              <a:gd name="T91" fmla="*/ 742 h 2072"/>
              <a:gd name="T92" fmla="*/ 724 w 4450"/>
              <a:gd name="T93" fmla="*/ 1576 h 2072"/>
              <a:gd name="T94" fmla="*/ 908 w 4450"/>
              <a:gd name="T95" fmla="*/ 1520 h 2072"/>
              <a:gd name="T96" fmla="*/ 1064 w 4450"/>
              <a:gd name="T97" fmla="*/ 1660 h 2072"/>
              <a:gd name="T98" fmla="*/ 1012 w 4450"/>
              <a:gd name="T99" fmla="*/ 1862 h 2072"/>
              <a:gd name="T100" fmla="*/ 802 w 4450"/>
              <a:gd name="T101" fmla="*/ 1974 h 2072"/>
              <a:gd name="T102" fmla="*/ 436 w 4450"/>
              <a:gd name="T103" fmla="*/ 1862 h 2072"/>
              <a:gd name="T104" fmla="*/ 330 w 4450"/>
              <a:gd name="T105" fmla="*/ 1478 h 2072"/>
              <a:gd name="T106" fmla="*/ 570 w 4450"/>
              <a:gd name="T107" fmla="*/ 1202 h 2072"/>
              <a:gd name="T108" fmla="*/ 508 w 4450"/>
              <a:gd name="T109" fmla="*/ 662 h 2072"/>
              <a:gd name="T110" fmla="*/ 166 w 4450"/>
              <a:gd name="T111" fmla="*/ 892 h 2072"/>
              <a:gd name="T112" fmla="*/ 4 w 4450"/>
              <a:gd name="T113" fmla="*/ 1276 h 2072"/>
              <a:gd name="T114" fmla="*/ 72 w 4450"/>
              <a:gd name="T115" fmla="*/ 1662 h 2072"/>
              <a:gd name="T116" fmla="*/ 348 w 4450"/>
              <a:gd name="T117" fmla="*/ 1966 h 2072"/>
              <a:gd name="T118" fmla="*/ 724 w 4450"/>
              <a:gd name="T119" fmla="*/ 2072 h 2072"/>
              <a:gd name="T120" fmla="*/ 1144 w 4450"/>
              <a:gd name="T121" fmla="*/ 1938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450" h="2072">
                <a:moveTo>
                  <a:pt x="2586" y="1256"/>
                </a:moveTo>
                <a:lnTo>
                  <a:pt x="2416" y="1256"/>
                </a:lnTo>
                <a:lnTo>
                  <a:pt x="2578" y="716"/>
                </a:lnTo>
                <a:lnTo>
                  <a:pt x="2578" y="626"/>
                </a:lnTo>
                <a:lnTo>
                  <a:pt x="2268" y="626"/>
                </a:lnTo>
                <a:lnTo>
                  <a:pt x="2268" y="716"/>
                </a:lnTo>
                <a:lnTo>
                  <a:pt x="2428" y="716"/>
                </a:lnTo>
                <a:lnTo>
                  <a:pt x="2266" y="1258"/>
                </a:lnTo>
                <a:lnTo>
                  <a:pt x="2266" y="1348"/>
                </a:lnTo>
                <a:lnTo>
                  <a:pt x="2586" y="1348"/>
                </a:lnTo>
                <a:lnTo>
                  <a:pt x="2586" y="1256"/>
                </a:lnTo>
                <a:close/>
                <a:moveTo>
                  <a:pt x="1992" y="1156"/>
                </a:moveTo>
                <a:lnTo>
                  <a:pt x="2058" y="1156"/>
                </a:lnTo>
                <a:lnTo>
                  <a:pt x="2072" y="1348"/>
                </a:lnTo>
                <a:lnTo>
                  <a:pt x="2208" y="1348"/>
                </a:lnTo>
                <a:lnTo>
                  <a:pt x="2134" y="626"/>
                </a:lnTo>
                <a:lnTo>
                  <a:pt x="1916" y="626"/>
                </a:lnTo>
                <a:lnTo>
                  <a:pt x="1844" y="1348"/>
                </a:lnTo>
                <a:lnTo>
                  <a:pt x="1980" y="1348"/>
                </a:lnTo>
                <a:lnTo>
                  <a:pt x="1992" y="1156"/>
                </a:lnTo>
                <a:close/>
                <a:moveTo>
                  <a:pt x="2022" y="716"/>
                </a:moveTo>
                <a:lnTo>
                  <a:pt x="2030" y="716"/>
                </a:lnTo>
                <a:lnTo>
                  <a:pt x="2054" y="1076"/>
                </a:lnTo>
                <a:lnTo>
                  <a:pt x="1998" y="1076"/>
                </a:lnTo>
                <a:lnTo>
                  <a:pt x="2022" y="716"/>
                </a:lnTo>
                <a:close/>
                <a:moveTo>
                  <a:pt x="2804" y="1102"/>
                </a:moveTo>
                <a:lnTo>
                  <a:pt x="2882" y="1102"/>
                </a:lnTo>
                <a:lnTo>
                  <a:pt x="2882" y="1102"/>
                </a:lnTo>
                <a:lnTo>
                  <a:pt x="2900" y="1102"/>
                </a:lnTo>
                <a:lnTo>
                  <a:pt x="2916" y="1100"/>
                </a:lnTo>
                <a:lnTo>
                  <a:pt x="2930" y="1096"/>
                </a:lnTo>
                <a:lnTo>
                  <a:pt x="2942" y="1090"/>
                </a:lnTo>
                <a:lnTo>
                  <a:pt x="2952" y="1084"/>
                </a:lnTo>
                <a:lnTo>
                  <a:pt x="2962" y="1076"/>
                </a:lnTo>
                <a:lnTo>
                  <a:pt x="2970" y="1066"/>
                </a:lnTo>
                <a:lnTo>
                  <a:pt x="2976" y="1058"/>
                </a:lnTo>
                <a:lnTo>
                  <a:pt x="2986" y="1036"/>
                </a:lnTo>
                <a:lnTo>
                  <a:pt x="2992" y="1016"/>
                </a:lnTo>
                <a:lnTo>
                  <a:pt x="2994" y="994"/>
                </a:lnTo>
                <a:lnTo>
                  <a:pt x="2996" y="974"/>
                </a:lnTo>
                <a:lnTo>
                  <a:pt x="2996" y="756"/>
                </a:lnTo>
                <a:lnTo>
                  <a:pt x="2996" y="756"/>
                </a:lnTo>
                <a:lnTo>
                  <a:pt x="2994" y="734"/>
                </a:lnTo>
                <a:lnTo>
                  <a:pt x="2992" y="714"/>
                </a:lnTo>
                <a:lnTo>
                  <a:pt x="2986" y="692"/>
                </a:lnTo>
                <a:lnTo>
                  <a:pt x="2976" y="672"/>
                </a:lnTo>
                <a:lnTo>
                  <a:pt x="2970" y="662"/>
                </a:lnTo>
                <a:lnTo>
                  <a:pt x="2962" y="654"/>
                </a:lnTo>
                <a:lnTo>
                  <a:pt x="2952" y="646"/>
                </a:lnTo>
                <a:lnTo>
                  <a:pt x="2942" y="638"/>
                </a:lnTo>
                <a:lnTo>
                  <a:pt x="2930" y="634"/>
                </a:lnTo>
                <a:lnTo>
                  <a:pt x="2916" y="630"/>
                </a:lnTo>
                <a:lnTo>
                  <a:pt x="2900" y="626"/>
                </a:lnTo>
                <a:lnTo>
                  <a:pt x="2882" y="626"/>
                </a:lnTo>
                <a:lnTo>
                  <a:pt x="2664" y="626"/>
                </a:lnTo>
                <a:lnTo>
                  <a:pt x="2664" y="1348"/>
                </a:lnTo>
                <a:lnTo>
                  <a:pt x="2804" y="1348"/>
                </a:lnTo>
                <a:lnTo>
                  <a:pt x="2804" y="1102"/>
                </a:lnTo>
                <a:close/>
                <a:moveTo>
                  <a:pt x="2804" y="716"/>
                </a:moveTo>
                <a:lnTo>
                  <a:pt x="2840" y="716"/>
                </a:lnTo>
                <a:lnTo>
                  <a:pt x="2840" y="716"/>
                </a:lnTo>
                <a:lnTo>
                  <a:pt x="2846" y="716"/>
                </a:lnTo>
                <a:lnTo>
                  <a:pt x="2850" y="718"/>
                </a:lnTo>
                <a:lnTo>
                  <a:pt x="2854" y="722"/>
                </a:lnTo>
                <a:lnTo>
                  <a:pt x="2858" y="726"/>
                </a:lnTo>
                <a:lnTo>
                  <a:pt x="2864" y="736"/>
                </a:lnTo>
                <a:lnTo>
                  <a:pt x="2866" y="752"/>
                </a:lnTo>
                <a:lnTo>
                  <a:pt x="2866" y="988"/>
                </a:lnTo>
                <a:lnTo>
                  <a:pt x="2866" y="988"/>
                </a:lnTo>
                <a:lnTo>
                  <a:pt x="2864" y="1002"/>
                </a:lnTo>
                <a:lnTo>
                  <a:pt x="2858" y="1014"/>
                </a:lnTo>
                <a:lnTo>
                  <a:pt x="2854" y="1018"/>
                </a:lnTo>
                <a:lnTo>
                  <a:pt x="2850" y="1020"/>
                </a:lnTo>
                <a:lnTo>
                  <a:pt x="2846" y="1022"/>
                </a:lnTo>
                <a:lnTo>
                  <a:pt x="2840" y="1024"/>
                </a:lnTo>
                <a:lnTo>
                  <a:pt x="2804" y="1024"/>
                </a:lnTo>
                <a:lnTo>
                  <a:pt x="2804" y="716"/>
                </a:lnTo>
                <a:close/>
                <a:moveTo>
                  <a:pt x="3214" y="1102"/>
                </a:moveTo>
                <a:lnTo>
                  <a:pt x="3236" y="1102"/>
                </a:lnTo>
                <a:lnTo>
                  <a:pt x="3282" y="1348"/>
                </a:lnTo>
                <a:lnTo>
                  <a:pt x="3430" y="1348"/>
                </a:lnTo>
                <a:lnTo>
                  <a:pt x="3364" y="1082"/>
                </a:lnTo>
                <a:lnTo>
                  <a:pt x="3364" y="1082"/>
                </a:lnTo>
                <a:lnTo>
                  <a:pt x="3376" y="1072"/>
                </a:lnTo>
                <a:lnTo>
                  <a:pt x="3386" y="1058"/>
                </a:lnTo>
                <a:lnTo>
                  <a:pt x="3392" y="1046"/>
                </a:lnTo>
                <a:lnTo>
                  <a:pt x="3398" y="1030"/>
                </a:lnTo>
                <a:lnTo>
                  <a:pt x="3402" y="1016"/>
                </a:lnTo>
                <a:lnTo>
                  <a:pt x="3404" y="1002"/>
                </a:lnTo>
                <a:lnTo>
                  <a:pt x="3406" y="974"/>
                </a:lnTo>
                <a:lnTo>
                  <a:pt x="3406" y="756"/>
                </a:lnTo>
                <a:lnTo>
                  <a:pt x="3406" y="756"/>
                </a:lnTo>
                <a:lnTo>
                  <a:pt x="3406" y="734"/>
                </a:lnTo>
                <a:lnTo>
                  <a:pt x="3402" y="714"/>
                </a:lnTo>
                <a:lnTo>
                  <a:pt x="3396" y="692"/>
                </a:lnTo>
                <a:lnTo>
                  <a:pt x="3386" y="672"/>
                </a:lnTo>
                <a:lnTo>
                  <a:pt x="3380" y="662"/>
                </a:lnTo>
                <a:lnTo>
                  <a:pt x="3372" y="654"/>
                </a:lnTo>
                <a:lnTo>
                  <a:pt x="3362" y="646"/>
                </a:lnTo>
                <a:lnTo>
                  <a:pt x="3352" y="638"/>
                </a:lnTo>
                <a:lnTo>
                  <a:pt x="3340" y="634"/>
                </a:lnTo>
                <a:lnTo>
                  <a:pt x="3326" y="630"/>
                </a:lnTo>
                <a:lnTo>
                  <a:pt x="3310" y="626"/>
                </a:lnTo>
                <a:lnTo>
                  <a:pt x="3294" y="626"/>
                </a:lnTo>
                <a:lnTo>
                  <a:pt x="3074" y="626"/>
                </a:lnTo>
                <a:lnTo>
                  <a:pt x="3074" y="1348"/>
                </a:lnTo>
                <a:lnTo>
                  <a:pt x="3214" y="1348"/>
                </a:lnTo>
                <a:lnTo>
                  <a:pt x="3214" y="1102"/>
                </a:lnTo>
                <a:close/>
                <a:moveTo>
                  <a:pt x="3214" y="716"/>
                </a:moveTo>
                <a:lnTo>
                  <a:pt x="3250" y="716"/>
                </a:lnTo>
                <a:lnTo>
                  <a:pt x="3250" y="716"/>
                </a:lnTo>
                <a:lnTo>
                  <a:pt x="3256" y="716"/>
                </a:lnTo>
                <a:lnTo>
                  <a:pt x="3260" y="718"/>
                </a:lnTo>
                <a:lnTo>
                  <a:pt x="3266" y="722"/>
                </a:lnTo>
                <a:lnTo>
                  <a:pt x="3268" y="726"/>
                </a:lnTo>
                <a:lnTo>
                  <a:pt x="3274" y="736"/>
                </a:lnTo>
                <a:lnTo>
                  <a:pt x="3276" y="752"/>
                </a:lnTo>
                <a:lnTo>
                  <a:pt x="3276" y="988"/>
                </a:lnTo>
                <a:lnTo>
                  <a:pt x="3276" y="988"/>
                </a:lnTo>
                <a:lnTo>
                  <a:pt x="3274" y="1002"/>
                </a:lnTo>
                <a:lnTo>
                  <a:pt x="3268" y="1014"/>
                </a:lnTo>
                <a:lnTo>
                  <a:pt x="3266" y="1018"/>
                </a:lnTo>
                <a:lnTo>
                  <a:pt x="3260" y="1020"/>
                </a:lnTo>
                <a:lnTo>
                  <a:pt x="3256" y="1022"/>
                </a:lnTo>
                <a:lnTo>
                  <a:pt x="3250" y="1024"/>
                </a:lnTo>
                <a:lnTo>
                  <a:pt x="3214" y="1024"/>
                </a:lnTo>
                <a:lnTo>
                  <a:pt x="3214" y="716"/>
                </a:lnTo>
                <a:close/>
                <a:moveTo>
                  <a:pt x="4046" y="896"/>
                </a:moveTo>
                <a:lnTo>
                  <a:pt x="4052" y="896"/>
                </a:lnTo>
                <a:lnTo>
                  <a:pt x="4124" y="1348"/>
                </a:lnTo>
                <a:lnTo>
                  <a:pt x="4234" y="1348"/>
                </a:lnTo>
                <a:lnTo>
                  <a:pt x="4306" y="896"/>
                </a:lnTo>
                <a:lnTo>
                  <a:pt x="4310" y="896"/>
                </a:lnTo>
                <a:lnTo>
                  <a:pt x="4310" y="1348"/>
                </a:lnTo>
                <a:lnTo>
                  <a:pt x="4450" y="1348"/>
                </a:lnTo>
                <a:lnTo>
                  <a:pt x="4450" y="626"/>
                </a:lnTo>
                <a:lnTo>
                  <a:pt x="4270" y="626"/>
                </a:lnTo>
                <a:lnTo>
                  <a:pt x="4178" y="1134"/>
                </a:lnTo>
                <a:lnTo>
                  <a:pt x="4088" y="626"/>
                </a:lnTo>
                <a:lnTo>
                  <a:pt x="3908" y="626"/>
                </a:lnTo>
                <a:lnTo>
                  <a:pt x="3908" y="1348"/>
                </a:lnTo>
                <a:lnTo>
                  <a:pt x="4046" y="1348"/>
                </a:lnTo>
                <a:lnTo>
                  <a:pt x="4046" y="896"/>
                </a:lnTo>
                <a:close/>
                <a:moveTo>
                  <a:pt x="3600" y="1348"/>
                </a:moveTo>
                <a:lnTo>
                  <a:pt x="3716" y="1348"/>
                </a:lnTo>
                <a:lnTo>
                  <a:pt x="3716" y="1348"/>
                </a:lnTo>
                <a:lnTo>
                  <a:pt x="3732" y="1348"/>
                </a:lnTo>
                <a:lnTo>
                  <a:pt x="3748" y="1344"/>
                </a:lnTo>
                <a:lnTo>
                  <a:pt x="3762" y="1340"/>
                </a:lnTo>
                <a:lnTo>
                  <a:pt x="3772" y="1336"/>
                </a:lnTo>
                <a:lnTo>
                  <a:pt x="3782" y="1328"/>
                </a:lnTo>
                <a:lnTo>
                  <a:pt x="3790" y="1320"/>
                </a:lnTo>
                <a:lnTo>
                  <a:pt x="3798" y="1312"/>
                </a:lnTo>
                <a:lnTo>
                  <a:pt x="3804" y="1302"/>
                </a:lnTo>
                <a:lnTo>
                  <a:pt x="3812" y="1282"/>
                </a:lnTo>
                <a:lnTo>
                  <a:pt x="3816" y="1260"/>
                </a:lnTo>
                <a:lnTo>
                  <a:pt x="3818" y="1240"/>
                </a:lnTo>
                <a:lnTo>
                  <a:pt x="3818" y="1220"/>
                </a:lnTo>
                <a:lnTo>
                  <a:pt x="3818" y="756"/>
                </a:lnTo>
                <a:lnTo>
                  <a:pt x="3818" y="756"/>
                </a:lnTo>
                <a:lnTo>
                  <a:pt x="3818" y="734"/>
                </a:lnTo>
                <a:lnTo>
                  <a:pt x="3816" y="714"/>
                </a:lnTo>
                <a:lnTo>
                  <a:pt x="3812" y="692"/>
                </a:lnTo>
                <a:lnTo>
                  <a:pt x="3804" y="672"/>
                </a:lnTo>
                <a:lnTo>
                  <a:pt x="3798" y="662"/>
                </a:lnTo>
                <a:lnTo>
                  <a:pt x="3790" y="654"/>
                </a:lnTo>
                <a:lnTo>
                  <a:pt x="3782" y="646"/>
                </a:lnTo>
                <a:lnTo>
                  <a:pt x="3772" y="638"/>
                </a:lnTo>
                <a:lnTo>
                  <a:pt x="3762" y="634"/>
                </a:lnTo>
                <a:lnTo>
                  <a:pt x="3748" y="630"/>
                </a:lnTo>
                <a:lnTo>
                  <a:pt x="3732" y="626"/>
                </a:lnTo>
                <a:lnTo>
                  <a:pt x="3716" y="626"/>
                </a:lnTo>
                <a:lnTo>
                  <a:pt x="3600" y="626"/>
                </a:lnTo>
                <a:lnTo>
                  <a:pt x="3600" y="626"/>
                </a:lnTo>
                <a:lnTo>
                  <a:pt x="3582" y="626"/>
                </a:lnTo>
                <a:lnTo>
                  <a:pt x="3568" y="630"/>
                </a:lnTo>
                <a:lnTo>
                  <a:pt x="3554" y="634"/>
                </a:lnTo>
                <a:lnTo>
                  <a:pt x="3542" y="638"/>
                </a:lnTo>
                <a:lnTo>
                  <a:pt x="3534" y="646"/>
                </a:lnTo>
                <a:lnTo>
                  <a:pt x="3524" y="654"/>
                </a:lnTo>
                <a:lnTo>
                  <a:pt x="3518" y="662"/>
                </a:lnTo>
                <a:lnTo>
                  <a:pt x="3512" y="672"/>
                </a:lnTo>
                <a:lnTo>
                  <a:pt x="3504" y="692"/>
                </a:lnTo>
                <a:lnTo>
                  <a:pt x="3500" y="714"/>
                </a:lnTo>
                <a:lnTo>
                  <a:pt x="3498" y="734"/>
                </a:lnTo>
                <a:lnTo>
                  <a:pt x="3496" y="756"/>
                </a:lnTo>
                <a:lnTo>
                  <a:pt x="3496" y="1220"/>
                </a:lnTo>
                <a:lnTo>
                  <a:pt x="3496" y="1220"/>
                </a:lnTo>
                <a:lnTo>
                  <a:pt x="3498" y="1240"/>
                </a:lnTo>
                <a:lnTo>
                  <a:pt x="3500" y="1260"/>
                </a:lnTo>
                <a:lnTo>
                  <a:pt x="3504" y="1282"/>
                </a:lnTo>
                <a:lnTo>
                  <a:pt x="3512" y="1302"/>
                </a:lnTo>
                <a:lnTo>
                  <a:pt x="3518" y="1312"/>
                </a:lnTo>
                <a:lnTo>
                  <a:pt x="3524" y="1320"/>
                </a:lnTo>
                <a:lnTo>
                  <a:pt x="3534" y="1328"/>
                </a:lnTo>
                <a:lnTo>
                  <a:pt x="3542" y="1336"/>
                </a:lnTo>
                <a:lnTo>
                  <a:pt x="3554" y="1340"/>
                </a:lnTo>
                <a:lnTo>
                  <a:pt x="3568" y="1344"/>
                </a:lnTo>
                <a:lnTo>
                  <a:pt x="3582" y="1348"/>
                </a:lnTo>
                <a:lnTo>
                  <a:pt x="3600" y="1348"/>
                </a:lnTo>
                <a:lnTo>
                  <a:pt x="3600" y="1348"/>
                </a:lnTo>
                <a:close/>
                <a:moveTo>
                  <a:pt x="3628" y="1230"/>
                </a:moveTo>
                <a:lnTo>
                  <a:pt x="3628" y="746"/>
                </a:lnTo>
                <a:lnTo>
                  <a:pt x="3628" y="742"/>
                </a:lnTo>
                <a:lnTo>
                  <a:pt x="3628" y="740"/>
                </a:lnTo>
                <a:lnTo>
                  <a:pt x="3628" y="740"/>
                </a:lnTo>
                <a:lnTo>
                  <a:pt x="3630" y="730"/>
                </a:lnTo>
                <a:lnTo>
                  <a:pt x="3638" y="722"/>
                </a:lnTo>
                <a:lnTo>
                  <a:pt x="3646" y="718"/>
                </a:lnTo>
                <a:lnTo>
                  <a:pt x="3658" y="716"/>
                </a:lnTo>
                <a:lnTo>
                  <a:pt x="3658" y="716"/>
                </a:lnTo>
                <a:lnTo>
                  <a:pt x="3670" y="718"/>
                </a:lnTo>
                <a:lnTo>
                  <a:pt x="3678" y="722"/>
                </a:lnTo>
                <a:lnTo>
                  <a:pt x="3686" y="730"/>
                </a:lnTo>
                <a:lnTo>
                  <a:pt x="3688" y="740"/>
                </a:lnTo>
                <a:lnTo>
                  <a:pt x="3688" y="742"/>
                </a:lnTo>
                <a:lnTo>
                  <a:pt x="3688" y="746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0"/>
                </a:lnTo>
                <a:lnTo>
                  <a:pt x="3688" y="1236"/>
                </a:lnTo>
                <a:lnTo>
                  <a:pt x="3686" y="1242"/>
                </a:lnTo>
                <a:lnTo>
                  <a:pt x="3680" y="1250"/>
                </a:lnTo>
                <a:lnTo>
                  <a:pt x="3670" y="1256"/>
                </a:lnTo>
                <a:lnTo>
                  <a:pt x="3658" y="1260"/>
                </a:lnTo>
                <a:lnTo>
                  <a:pt x="3658" y="1260"/>
                </a:lnTo>
                <a:lnTo>
                  <a:pt x="3646" y="1256"/>
                </a:lnTo>
                <a:lnTo>
                  <a:pt x="3636" y="1250"/>
                </a:lnTo>
                <a:lnTo>
                  <a:pt x="3630" y="1242"/>
                </a:lnTo>
                <a:lnTo>
                  <a:pt x="3628" y="1236"/>
                </a:lnTo>
                <a:lnTo>
                  <a:pt x="3628" y="1230"/>
                </a:lnTo>
                <a:lnTo>
                  <a:pt x="3628" y="1230"/>
                </a:lnTo>
                <a:lnTo>
                  <a:pt x="3628" y="1230"/>
                </a:lnTo>
                <a:lnTo>
                  <a:pt x="3628" y="1230"/>
                </a:lnTo>
                <a:close/>
                <a:moveTo>
                  <a:pt x="1548" y="1348"/>
                </a:moveTo>
                <a:lnTo>
                  <a:pt x="1664" y="1348"/>
                </a:lnTo>
                <a:lnTo>
                  <a:pt x="1664" y="1348"/>
                </a:lnTo>
                <a:lnTo>
                  <a:pt x="1682" y="1348"/>
                </a:lnTo>
                <a:lnTo>
                  <a:pt x="1696" y="1344"/>
                </a:lnTo>
                <a:lnTo>
                  <a:pt x="1710" y="1340"/>
                </a:lnTo>
                <a:lnTo>
                  <a:pt x="1722" y="1336"/>
                </a:lnTo>
                <a:lnTo>
                  <a:pt x="1732" y="1328"/>
                </a:lnTo>
                <a:lnTo>
                  <a:pt x="1740" y="1320"/>
                </a:lnTo>
                <a:lnTo>
                  <a:pt x="1746" y="1312"/>
                </a:lnTo>
                <a:lnTo>
                  <a:pt x="1752" y="1302"/>
                </a:lnTo>
                <a:lnTo>
                  <a:pt x="1760" y="1282"/>
                </a:lnTo>
                <a:lnTo>
                  <a:pt x="1764" y="1260"/>
                </a:lnTo>
                <a:lnTo>
                  <a:pt x="1766" y="1240"/>
                </a:lnTo>
                <a:lnTo>
                  <a:pt x="1768" y="1220"/>
                </a:lnTo>
                <a:lnTo>
                  <a:pt x="1768" y="992"/>
                </a:lnTo>
                <a:lnTo>
                  <a:pt x="1600" y="992"/>
                </a:lnTo>
                <a:lnTo>
                  <a:pt x="1600" y="1074"/>
                </a:lnTo>
                <a:lnTo>
                  <a:pt x="1638" y="1074"/>
                </a:lnTo>
                <a:lnTo>
                  <a:pt x="1638" y="1230"/>
                </a:lnTo>
                <a:lnTo>
                  <a:pt x="1638" y="1230"/>
                </a:lnTo>
                <a:lnTo>
                  <a:pt x="1638" y="1230"/>
                </a:lnTo>
                <a:lnTo>
                  <a:pt x="1638" y="1230"/>
                </a:lnTo>
                <a:lnTo>
                  <a:pt x="1636" y="1236"/>
                </a:lnTo>
                <a:lnTo>
                  <a:pt x="1634" y="1242"/>
                </a:lnTo>
                <a:lnTo>
                  <a:pt x="1628" y="1250"/>
                </a:lnTo>
                <a:lnTo>
                  <a:pt x="1618" y="1256"/>
                </a:lnTo>
                <a:lnTo>
                  <a:pt x="1606" y="1260"/>
                </a:lnTo>
                <a:lnTo>
                  <a:pt x="1606" y="1260"/>
                </a:lnTo>
                <a:lnTo>
                  <a:pt x="1594" y="1256"/>
                </a:lnTo>
                <a:lnTo>
                  <a:pt x="1584" y="1250"/>
                </a:lnTo>
                <a:lnTo>
                  <a:pt x="1578" y="1242"/>
                </a:lnTo>
                <a:lnTo>
                  <a:pt x="1576" y="1236"/>
                </a:lnTo>
                <a:lnTo>
                  <a:pt x="1576" y="1230"/>
                </a:lnTo>
                <a:lnTo>
                  <a:pt x="1576" y="1230"/>
                </a:lnTo>
                <a:lnTo>
                  <a:pt x="1576" y="1230"/>
                </a:lnTo>
                <a:lnTo>
                  <a:pt x="1576" y="746"/>
                </a:lnTo>
                <a:lnTo>
                  <a:pt x="1576" y="746"/>
                </a:lnTo>
                <a:lnTo>
                  <a:pt x="1576" y="742"/>
                </a:lnTo>
                <a:lnTo>
                  <a:pt x="1576" y="740"/>
                </a:lnTo>
                <a:lnTo>
                  <a:pt x="1576" y="740"/>
                </a:lnTo>
                <a:lnTo>
                  <a:pt x="1578" y="730"/>
                </a:lnTo>
                <a:lnTo>
                  <a:pt x="1586" y="722"/>
                </a:lnTo>
                <a:lnTo>
                  <a:pt x="1596" y="718"/>
                </a:lnTo>
                <a:lnTo>
                  <a:pt x="1606" y="716"/>
                </a:lnTo>
                <a:lnTo>
                  <a:pt x="1606" y="716"/>
                </a:lnTo>
                <a:lnTo>
                  <a:pt x="1618" y="718"/>
                </a:lnTo>
                <a:lnTo>
                  <a:pt x="1628" y="722"/>
                </a:lnTo>
                <a:lnTo>
                  <a:pt x="1634" y="730"/>
                </a:lnTo>
                <a:lnTo>
                  <a:pt x="1636" y="740"/>
                </a:lnTo>
                <a:lnTo>
                  <a:pt x="1638" y="742"/>
                </a:lnTo>
                <a:lnTo>
                  <a:pt x="1638" y="746"/>
                </a:lnTo>
                <a:lnTo>
                  <a:pt x="1638" y="856"/>
                </a:lnTo>
                <a:lnTo>
                  <a:pt x="1768" y="856"/>
                </a:lnTo>
                <a:lnTo>
                  <a:pt x="1768" y="756"/>
                </a:lnTo>
                <a:lnTo>
                  <a:pt x="1768" y="756"/>
                </a:lnTo>
                <a:lnTo>
                  <a:pt x="1766" y="734"/>
                </a:lnTo>
                <a:lnTo>
                  <a:pt x="1764" y="714"/>
                </a:lnTo>
                <a:lnTo>
                  <a:pt x="1760" y="692"/>
                </a:lnTo>
                <a:lnTo>
                  <a:pt x="1752" y="672"/>
                </a:lnTo>
                <a:lnTo>
                  <a:pt x="1746" y="662"/>
                </a:lnTo>
                <a:lnTo>
                  <a:pt x="1740" y="654"/>
                </a:lnTo>
                <a:lnTo>
                  <a:pt x="1732" y="646"/>
                </a:lnTo>
                <a:lnTo>
                  <a:pt x="1722" y="638"/>
                </a:lnTo>
                <a:lnTo>
                  <a:pt x="1710" y="634"/>
                </a:lnTo>
                <a:lnTo>
                  <a:pt x="1696" y="630"/>
                </a:lnTo>
                <a:lnTo>
                  <a:pt x="1682" y="626"/>
                </a:lnTo>
                <a:lnTo>
                  <a:pt x="1664" y="626"/>
                </a:lnTo>
                <a:lnTo>
                  <a:pt x="1548" y="626"/>
                </a:lnTo>
                <a:lnTo>
                  <a:pt x="1548" y="626"/>
                </a:lnTo>
                <a:lnTo>
                  <a:pt x="1532" y="626"/>
                </a:lnTo>
                <a:lnTo>
                  <a:pt x="1516" y="630"/>
                </a:lnTo>
                <a:lnTo>
                  <a:pt x="1502" y="634"/>
                </a:lnTo>
                <a:lnTo>
                  <a:pt x="1492" y="638"/>
                </a:lnTo>
                <a:lnTo>
                  <a:pt x="1482" y="646"/>
                </a:lnTo>
                <a:lnTo>
                  <a:pt x="1474" y="654"/>
                </a:lnTo>
                <a:lnTo>
                  <a:pt x="1466" y="662"/>
                </a:lnTo>
                <a:lnTo>
                  <a:pt x="1460" y="672"/>
                </a:lnTo>
                <a:lnTo>
                  <a:pt x="1452" y="692"/>
                </a:lnTo>
                <a:lnTo>
                  <a:pt x="1448" y="714"/>
                </a:lnTo>
                <a:lnTo>
                  <a:pt x="1446" y="734"/>
                </a:lnTo>
                <a:lnTo>
                  <a:pt x="1446" y="756"/>
                </a:lnTo>
                <a:lnTo>
                  <a:pt x="1446" y="1220"/>
                </a:lnTo>
                <a:lnTo>
                  <a:pt x="1446" y="1220"/>
                </a:lnTo>
                <a:lnTo>
                  <a:pt x="1446" y="1240"/>
                </a:lnTo>
                <a:lnTo>
                  <a:pt x="1448" y="1260"/>
                </a:lnTo>
                <a:lnTo>
                  <a:pt x="1452" y="1282"/>
                </a:lnTo>
                <a:lnTo>
                  <a:pt x="1460" y="1302"/>
                </a:lnTo>
                <a:lnTo>
                  <a:pt x="1466" y="1312"/>
                </a:lnTo>
                <a:lnTo>
                  <a:pt x="1474" y="1320"/>
                </a:lnTo>
                <a:lnTo>
                  <a:pt x="1482" y="1328"/>
                </a:lnTo>
                <a:lnTo>
                  <a:pt x="1492" y="1336"/>
                </a:lnTo>
                <a:lnTo>
                  <a:pt x="1502" y="1340"/>
                </a:lnTo>
                <a:lnTo>
                  <a:pt x="1516" y="1344"/>
                </a:lnTo>
                <a:lnTo>
                  <a:pt x="1532" y="1348"/>
                </a:lnTo>
                <a:lnTo>
                  <a:pt x="1548" y="1348"/>
                </a:lnTo>
                <a:lnTo>
                  <a:pt x="1548" y="1348"/>
                </a:lnTo>
                <a:close/>
                <a:moveTo>
                  <a:pt x="1446" y="1590"/>
                </a:moveTo>
                <a:lnTo>
                  <a:pt x="1446" y="2072"/>
                </a:lnTo>
                <a:lnTo>
                  <a:pt x="4450" y="2072"/>
                </a:lnTo>
                <a:lnTo>
                  <a:pt x="4450" y="1590"/>
                </a:lnTo>
                <a:lnTo>
                  <a:pt x="1446" y="1590"/>
                </a:lnTo>
                <a:close/>
                <a:moveTo>
                  <a:pt x="1770" y="1982"/>
                </a:moveTo>
                <a:lnTo>
                  <a:pt x="1698" y="1982"/>
                </a:lnTo>
                <a:lnTo>
                  <a:pt x="1632" y="1790"/>
                </a:lnTo>
                <a:lnTo>
                  <a:pt x="1632" y="1790"/>
                </a:lnTo>
                <a:lnTo>
                  <a:pt x="1632" y="1790"/>
                </a:lnTo>
                <a:lnTo>
                  <a:pt x="1640" y="1848"/>
                </a:lnTo>
                <a:lnTo>
                  <a:pt x="1642" y="1880"/>
                </a:lnTo>
                <a:lnTo>
                  <a:pt x="1644" y="1908"/>
                </a:lnTo>
                <a:lnTo>
                  <a:pt x="1644" y="1982"/>
                </a:lnTo>
                <a:lnTo>
                  <a:pt x="1572" y="1982"/>
                </a:lnTo>
                <a:lnTo>
                  <a:pt x="1572" y="1668"/>
                </a:lnTo>
                <a:lnTo>
                  <a:pt x="1644" y="1668"/>
                </a:lnTo>
                <a:lnTo>
                  <a:pt x="1710" y="1864"/>
                </a:lnTo>
                <a:lnTo>
                  <a:pt x="1710" y="1864"/>
                </a:lnTo>
                <a:lnTo>
                  <a:pt x="1710" y="1864"/>
                </a:lnTo>
                <a:lnTo>
                  <a:pt x="1708" y="1836"/>
                </a:lnTo>
                <a:lnTo>
                  <a:pt x="1704" y="1806"/>
                </a:lnTo>
                <a:lnTo>
                  <a:pt x="1700" y="1774"/>
                </a:lnTo>
                <a:lnTo>
                  <a:pt x="1698" y="1746"/>
                </a:lnTo>
                <a:lnTo>
                  <a:pt x="1698" y="1668"/>
                </a:lnTo>
                <a:lnTo>
                  <a:pt x="1770" y="1668"/>
                </a:lnTo>
                <a:lnTo>
                  <a:pt x="1770" y="1982"/>
                </a:lnTo>
                <a:close/>
                <a:moveTo>
                  <a:pt x="2628" y="1726"/>
                </a:moveTo>
                <a:lnTo>
                  <a:pt x="2528" y="1726"/>
                </a:lnTo>
                <a:lnTo>
                  <a:pt x="2528" y="1788"/>
                </a:lnTo>
                <a:lnTo>
                  <a:pt x="2618" y="1788"/>
                </a:lnTo>
                <a:lnTo>
                  <a:pt x="2618" y="1848"/>
                </a:lnTo>
                <a:lnTo>
                  <a:pt x="2528" y="1848"/>
                </a:lnTo>
                <a:lnTo>
                  <a:pt x="2528" y="1922"/>
                </a:lnTo>
                <a:lnTo>
                  <a:pt x="2628" y="1922"/>
                </a:lnTo>
                <a:lnTo>
                  <a:pt x="2628" y="1982"/>
                </a:lnTo>
                <a:lnTo>
                  <a:pt x="2452" y="1982"/>
                </a:lnTo>
                <a:lnTo>
                  <a:pt x="2452" y="1668"/>
                </a:lnTo>
                <a:lnTo>
                  <a:pt x="2628" y="1668"/>
                </a:lnTo>
                <a:lnTo>
                  <a:pt x="2628" y="1726"/>
                </a:lnTo>
                <a:close/>
                <a:moveTo>
                  <a:pt x="3476" y="1726"/>
                </a:moveTo>
                <a:lnTo>
                  <a:pt x="3374" y="1726"/>
                </a:lnTo>
                <a:lnTo>
                  <a:pt x="3374" y="1788"/>
                </a:lnTo>
                <a:lnTo>
                  <a:pt x="3464" y="1788"/>
                </a:lnTo>
                <a:lnTo>
                  <a:pt x="3464" y="1848"/>
                </a:lnTo>
                <a:lnTo>
                  <a:pt x="3374" y="1848"/>
                </a:lnTo>
                <a:lnTo>
                  <a:pt x="3374" y="1982"/>
                </a:lnTo>
                <a:lnTo>
                  <a:pt x="3298" y="1982"/>
                </a:lnTo>
                <a:lnTo>
                  <a:pt x="3298" y="1668"/>
                </a:lnTo>
                <a:lnTo>
                  <a:pt x="3476" y="1668"/>
                </a:lnTo>
                <a:lnTo>
                  <a:pt x="3476" y="1726"/>
                </a:lnTo>
                <a:close/>
                <a:moveTo>
                  <a:pt x="4324" y="1726"/>
                </a:moveTo>
                <a:lnTo>
                  <a:pt x="4268" y="1726"/>
                </a:lnTo>
                <a:lnTo>
                  <a:pt x="4268" y="1982"/>
                </a:lnTo>
                <a:lnTo>
                  <a:pt x="4198" y="1982"/>
                </a:lnTo>
                <a:lnTo>
                  <a:pt x="4198" y="1726"/>
                </a:lnTo>
                <a:lnTo>
                  <a:pt x="4138" y="1726"/>
                </a:lnTo>
                <a:lnTo>
                  <a:pt x="4138" y="1668"/>
                </a:lnTo>
                <a:lnTo>
                  <a:pt x="4324" y="1668"/>
                </a:lnTo>
                <a:lnTo>
                  <a:pt x="4324" y="1726"/>
                </a:lnTo>
                <a:close/>
                <a:moveTo>
                  <a:pt x="878" y="1100"/>
                </a:moveTo>
                <a:lnTo>
                  <a:pt x="878" y="1100"/>
                </a:lnTo>
                <a:lnTo>
                  <a:pt x="906" y="1160"/>
                </a:lnTo>
                <a:lnTo>
                  <a:pt x="936" y="1218"/>
                </a:lnTo>
                <a:lnTo>
                  <a:pt x="966" y="1268"/>
                </a:lnTo>
                <a:lnTo>
                  <a:pt x="994" y="1308"/>
                </a:lnTo>
                <a:lnTo>
                  <a:pt x="994" y="1308"/>
                </a:lnTo>
                <a:lnTo>
                  <a:pt x="1014" y="1278"/>
                </a:lnTo>
                <a:lnTo>
                  <a:pt x="1040" y="1240"/>
                </a:lnTo>
                <a:lnTo>
                  <a:pt x="1066" y="1190"/>
                </a:lnTo>
                <a:lnTo>
                  <a:pt x="1094" y="1130"/>
                </a:lnTo>
                <a:lnTo>
                  <a:pt x="1122" y="1064"/>
                </a:lnTo>
                <a:lnTo>
                  <a:pt x="1136" y="1026"/>
                </a:lnTo>
                <a:lnTo>
                  <a:pt x="1148" y="988"/>
                </a:lnTo>
                <a:lnTo>
                  <a:pt x="1160" y="948"/>
                </a:lnTo>
                <a:lnTo>
                  <a:pt x="1170" y="906"/>
                </a:lnTo>
                <a:lnTo>
                  <a:pt x="1178" y="862"/>
                </a:lnTo>
                <a:lnTo>
                  <a:pt x="1186" y="818"/>
                </a:lnTo>
                <a:lnTo>
                  <a:pt x="1186" y="818"/>
                </a:lnTo>
                <a:lnTo>
                  <a:pt x="1192" y="768"/>
                </a:lnTo>
                <a:lnTo>
                  <a:pt x="1196" y="718"/>
                </a:lnTo>
                <a:lnTo>
                  <a:pt x="1198" y="668"/>
                </a:lnTo>
                <a:lnTo>
                  <a:pt x="1198" y="618"/>
                </a:lnTo>
                <a:lnTo>
                  <a:pt x="1194" y="562"/>
                </a:lnTo>
                <a:lnTo>
                  <a:pt x="1186" y="504"/>
                </a:lnTo>
                <a:lnTo>
                  <a:pt x="1176" y="442"/>
                </a:lnTo>
                <a:lnTo>
                  <a:pt x="1162" y="374"/>
                </a:lnTo>
                <a:lnTo>
                  <a:pt x="1162" y="374"/>
                </a:lnTo>
                <a:lnTo>
                  <a:pt x="1152" y="338"/>
                </a:lnTo>
                <a:lnTo>
                  <a:pt x="1142" y="304"/>
                </a:lnTo>
                <a:lnTo>
                  <a:pt x="1132" y="270"/>
                </a:lnTo>
                <a:lnTo>
                  <a:pt x="1120" y="238"/>
                </a:lnTo>
                <a:lnTo>
                  <a:pt x="1094" y="178"/>
                </a:lnTo>
                <a:lnTo>
                  <a:pt x="1066" y="124"/>
                </a:lnTo>
                <a:lnTo>
                  <a:pt x="1042" y="78"/>
                </a:lnTo>
                <a:lnTo>
                  <a:pt x="1020" y="42"/>
                </a:lnTo>
                <a:lnTo>
                  <a:pt x="992" y="0"/>
                </a:lnTo>
                <a:lnTo>
                  <a:pt x="992" y="0"/>
                </a:lnTo>
                <a:lnTo>
                  <a:pt x="964" y="44"/>
                </a:lnTo>
                <a:lnTo>
                  <a:pt x="944" y="78"/>
                </a:lnTo>
                <a:lnTo>
                  <a:pt x="922" y="118"/>
                </a:lnTo>
                <a:lnTo>
                  <a:pt x="900" y="164"/>
                </a:lnTo>
                <a:lnTo>
                  <a:pt x="876" y="216"/>
                </a:lnTo>
                <a:lnTo>
                  <a:pt x="856" y="270"/>
                </a:lnTo>
                <a:lnTo>
                  <a:pt x="836" y="326"/>
                </a:lnTo>
                <a:lnTo>
                  <a:pt x="836" y="326"/>
                </a:lnTo>
                <a:lnTo>
                  <a:pt x="820" y="390"/>
                </a:lnTo>
                <a:lnTo>
                  <a:pt x="808" y="450"/>
                </a:lnTo>
                <a:lnTo>
                  <a:pt x="798" y="510"/>
                </a:lnTo>
                <a:lnTo>
                  <a:pt x="792" y="570"/>
                </a:lnTo>
                <a:lnTo>
                  <a:pt x="790" y="628"/>
                </a:lnTo>
                <a:lnTo>
                  <a:pt x="790" y="684"/>
                </a:lnTo>
                <a:lnTo>
                  <a:pt x="792" y="742"/>
                </a:lnTo>
                <a:lnTo>
                  <a:pt x="798" y="798"/>
                </a:lnTo>
                <a:lnTo>
                  <a:pt x="798" y="798"/>
                </a:lnTo>
                <a:lnTo>
                  <a:pt x="806" y="852"/>
                </a:lnTo>
                <a:lnTo>
                  <a:pt x="818" y="908"/>
                </a:lnTo>
                <a:lnTo>
                  <a:pt x="830" y="958"/>
                </a:lnTo>
                <a:lnTo>
                  <a:pt x="844" y="1004"/>
                </a:lnTo>
                <a:lnTo>
                  <a:pt x="868" y="1074"/>
                </a:lnTo>
                <a:lnTo>
                  <a:pt x="878" y="1100"/>
                </a:lnTo>
                <a:lnTo>
                  <a:pt x="878" y="1100"/>
                </a:lnTo>
                <a:close/>
                <a:moveTo>
                  <a:pt x="992" y="1260"/>
                </a:moveTo>
                <a:lnTo>
                  <a:pt x="992" y="1260"/>
                </a:lnTo>
                <a:lnTo>
                  <a:pt x="976" y="1222"/>
                </a:lnTo>
                <a:lnTo>
                  <a:pt x="966" y="1198"/>
                </a:lnTo>
                <a:lnTo>
                  <a:pt x="956" y="1172"/>
                </a:lnTo>
                <a:lnTo>
                  <a:pt x="948" y="1140"/>
                </a:lnTo>
                <a:lnTo>
                  <a:pt x="942" y="1104"/>
                </a:lnTo>
                <a:lnTo>
                  <a:pt x="938" y="1066"/>
                </a:lnTo>
                <a:lnTo>
                  <a:pt x="934" y="1022"/>
                </a:lnTo>
                <a:lnTo>
                  <a:pt x="934" y="1022"/>
                </a:lnTo>
                <a:lnTo>
                  <a:pt x="936" y="980"/>
                </a:lnTo>
                <a:lnTo>
                  <a:pt x="942" y="940"/>
                </a:lnTo>
                <a:lnTo>
                  <a:pt x="950" y="904"/>
                </a:lnTo>
                <a:lnTo>
                  <a:pt x="958" y="870"/>
                </a:lnTo>
                <a:lnTo>
                  <a:pt x="968" y="840"/>
                </a:lnTo>
                <a:lnTo>
                  <a:pt x="978" y="816"/>
                </a:lnTo>
                <a:lnTo>
                  <a:pt x="988" y="798"/>
                </a:lnTo>
                <a:lnTo>
                  <a:pt x="994" y="788"/>
                </a:lnTo>
                <a:lnTo>
                  <a:pt x="994" y="788"/>
                </a:lnTo>
                <a:lnTo>
                  <a:pt x="1006" y="814"/>
                </a:lnTo>
                <a:lnTo>
                  <a:pt x="1016" y="836"/>
                </a:lnTo>
                <a:lnTo>
                  <a:pt x="1024" y="864"/>
                </a:lnTo>
                <a:lnTo>
                  <a:pt x="1034" y="894"/>
                </a:lnTo>
                <a:lnTo>
                  <a:pt x="1042" y="930"/>
                </a:lnTo>
                <a:lnTo>
                  <a:pt x="1048" y="970"/>
                </a:lnTo>
                <a:lnTo>
                  <a:pt x="1050" y="1012"/>
                </a:lnTo>
                <a:lnTo>
                  <a:pt x="1050" y="1012"/>
                </a:lnTo>
                <a:lnTo>
                  <a:pt x="1050" y="1054"/>
                </a:lnTo>
                <a:lnTo>
                  <a:pt x="1046" y="1094"/>
                </a:lnTo>
                <a:lnTo>
                  <a:pt x="1040" y="1130"/>
                </a:lnTo>
                <a:lnTo>
                  <a:pt x="1032" y="1164"/>
                </a:lnTo>
                <a:lnTo>
                  <a:pt x="1022" y="1194"/>
                </a:lnTo>
                <a:lnTo>
                  <a:pt x="1012" y="1220"/>
                </a:lnTo>
                <a:lnTo>
                  <a:pt x="1002" y="1242"/>
                </a:lnTo>
                <a:lnTo>
                  <a:pt x="992" y="1260"/>
                </a:lnTo>
                <a:lnTo>
                  <a:pt x="992" y="1260"/>
                </a:lnTo>
                <a:close/>
                <a:moveTo>
                  <a:pt x="838" y="624"/>
                </a:moveTo>
                <a:lnTo>
                  <a:pt x="838" y="624"/>
                </a:lnTo>
                <a:lnTo>
                  <a:pt x="840" y="586"/>
                </a:lnTo>
                <a:lnTo>
                  <a:pt x="844" y="550"/>
                </a:lnTo>
                <a:lnTo>
                  <a:pt x="854" y="480"/>
                </a:lnTo>
                <a:lnTo>
                  <a:pt x="868" y="420"/>
                </a:lnTo>
                <a:lnTo>
                  <a:pt x="878" y="376"/>
                </a:lnTo>
                <a:lnTo>
                  <a:pt x="878" y="376"/>
                </a:lnTo>
                <a:lnTo>
                  <a:pt x="896" y="320"/>
                </a:lnTo>
                <a:lnTo>
                  <a:pt x="916" y="268"/>
                </a:lnTo>
                <a:lnTo>
                  <a:pt x="932" y="224"/>
                </a:lnTo>
                <a:lnTo>
                  <a:pt x="950" y="186"/>
                </a:lnTo>
                <a:lnTo>
                  <a:pt x="976" y="130"/>
                </a:lnTo>
                <a:lnTo>
                  <a:pt x="992" y="102"/>
                </a:lnTo>
                <a:lnTo>
                  <a:pt x="992" y="102"/>
                </a:lnTo>
                <a:lnTo>
                  <a:pt x="1010" y="132"/>
                </a:lnTo>
                <a:lnTo>
                  <a:pt x="1040" y="194"/>
                </a:lnTo>
                <a:lnTo>
                  <a:pt x="1058" y="234"/>
                </a:lnTo>
                <a:lnTo>
                  <a:pt x="1076" y="276"/>
                </a:lnTo>
                <a:lnTo>
                  <a:pt x="1092" y="324"/>
                </a:lnTo>
                <a:lnTo>
                  <a:pt x="1108" y="372"/>
                </a:lnTo>
                <a:lnTo>
                  <a:pt x="1108" y="372"/>
                </a:lnTo>
                <a:lnTo>
                  <a:pt x="1120" y="420"/>
                </a:lnTo>
                <a:lnTo>
                  <a:pt x="1130" y="468"/>
                </a:lnTo>
                <a:lnTo>
                  <a:pt x="1138" y="514"/>
                </a:lnTo>
                <a:lnTo>
                  <a:pt x="1142" y="556"/>
                </a:lnTo>
                <a:lnTo>
                  <a:pt x="1146" y="598"/>
                </a:lnTo>
                <a:lnTo>
                  <a:pt x="1148" y="636"/>
                </a:lnTo>
                <a:lnTo>
                  <a:pt x="1150" y="700"/>
                </a:lnTo>
                <a:lnTo>
                  <a:pt x="1150" y="700"/>
                </a:lnTo>
                <a:lnTo>
                  <a:pt x="1146" y="754"/>
                </a:lnTo>
                <a:lnTo>
                  <a:pt x="1142" y="808"/>
                </a:lnTo>
                <a:lnTo>
                  <a:pt x="1136" y="856"/>
                </a:lnTo>
                <a:lnTo>
                  <a:pt x="1128" y="896"/>
                </a:lnTo>
                <a:lnTo>
                  <a:pt x="1128" y="896"/>
                </a:lnTo>
                <a:lnTo>
                  <a:pt x="1128" y="864"/>
                </a:lnTo>
                <a:lnTo>
                  <a:pt x="1128" y="832"/>
                </a:lnTo>
                <a:lnTo>
                  <a:pt x="1124" y="760"/>
                </a:lnTo>
                <a:lnTo>
                  <a:pt x="1116" y="686"/>
                </a:lnTo>
                <a:lnTo>
                  <a:pt x="1104" y="616"/>
                </a:lnTo>
                <a:lnTo>
                  <a:pt x="1104" y="616"/>
                </a:lnTo>
                <a:lnTo>
                  <a:pt x="1096" y="580"/>
                </a:lnTo>
                <a:lnTo>
                  <a:pt x="1084" y="542"/>
                </a:lnTo>
                <a:lnTo>
                  <a:pt x="1072" y="500"/>
                </a:lnTo>
                <a:lnTo>
                  <a:pt x="1056" y="458"/>
                </a:lnTo>
                <a:lnTo>
                  <a:pt x="1040" y="416"/>
                </a:lnTo>
                <a:lnTo>
                  <a:pt x="1024" y="378"/>
                </a:lnTo>
                <a:lnTo>
                  <a:pt x="1008" y="344"/>
                </a:lnTo>
                <a:lnTo>
                  <a:pt x="992" y="314"/>
                </a:lnTo>
                <a:lnTo>
                  <a:pt x="992" y="314"/>
                </a:lnTo>
                <a:lnTo>
                  <a:pt x="978" y="342"/>
                </a:lnTo>
                <a:lnTo>
                  <a:pt x="962" y="374"/>
                </a:lnTo>
                <a:lnTo>
                  <a:pt x="948" y="408"/>
                </a:lnTo>
                <a:lnTo>
                  <a:pt x="932" y="448"/>
                </a:lnTo>
                <a:lnTo>
                  <a:pt x="918" y="488"/>
                </a:lnTo>
                <a:lnTo>
                  <a:pt x="904" y="532"/>
                </a:lnTo>
                <a:lnTo>
                  <a:pt x="892" y="574"/>
                </a:lnTo>
                <a:lnTo>
                  <a:pt x="882" y="616"/>
                </a:lnTo>
                <a:lnTo>
                  <a:pt x="882" y="616"/>
                </a:lnTo>
                <a:lnTo>
                  <a:pt x="874" y="658"/>
                </a:lnTo>
                <a:lnTo>
                  <a:pt x="868" y="700"/>
                </a:lnTo>
                <a:lnTo>
                  <a:pt x="864" y="742"/>
                </a:lnTo>
                <a:lnTo>
                  <a:pt x="860" y="784"/>
                </a:lnTo>
                <a:lnTo>
                  <a:pt x="858" y="854"/>
                </a:lnTo>
                <a:lnTo>
                  <a:pt x="856" y="898"/>
                </a:lnTo>
                <a:lnTo>
                  <a:pt x="856" y="898"/>
                </a:lnTo>
                <a:lnTo>
                  <a:pt x="850" y="858"/>
                </a:lnTo>
                <a:lnTo>
                  <a:pt x="844" y="794"/>
                </a:lnTo>
                <a:lnTo>
                  <a:pt x="838" y="714"/>
                </a:lnTo>
                <a:lnTo>
                  <a:pt x="838" y="670"/>
                </a:lnTo>
                <a:lnTo>
                  <a:pt x="838" y="624"/>
                </a:lnTo>
                <a:lnTo>
                  <a:pt x="838" y="624"/>
                </a:lnTo>
                <a:close/>
                <a:moveTo>
                  <a:pt x="724" y="1576"/>
                </a:moveTo>
                <a:lnTo>
                  <a:pt x="724" y="1576"/>
                </a:lnTo>
                <a:lnTo>
                  <a:pt x="724" y="1574"/>
                </a:lnTo>
                <a:lnTo>
                  <a:pt x="724" y="1574"/>
                </a:lnTo>
                <a:lnTo>
                  <a:pt x="740" y="1560"/>
                </a:lnTo>
                <a:lnTo>
                  <a:pt x="756" y="1548"/>
                </a:lnTo>
                <a:lnTo>
                  <a:pt x="774" y="1538"/>
                </a:lnTo>
                <a:lnTo>
                  <a:pt x="792" y="1530"/>
                </a:lnTo>
                <a:lnTo>
                  <a:pt x="810" y="1524"/>
                </a:lnTo>
                <a:lnTo>
                  <a:pt x="830" y="1520"/>
                </a:lnTo>
                <a:lnTo>
                  <a:pt x="850" y="1516"/>
                </a:lnTo>
                <a:lnTo>
                  <a:pt x="868" y="1516"/>
                </a:lnTo>
                <a:lnTo>
                  <a:pt x="888" y="1516"/>
                </a:lnTo>
                <a:lnTo>
                  <a:pt x="908" y="1520"/>
                </a:lnTo>
                <a:lnTo>
                  <a:pt x="926" y="1524"/>
                </a:lnTo>
                <a:lnTo>
                  <a:pt x="946" y="1530"/>
                </a:lnTo>
                <a:lnTo>
                  <a:pt x="964" y="1538"/>
                </a:lnTo>
                <a:lnTo>
                  <a:pt x="980" y="1548"/>
                </a:lnTo>
                <a:lnTo>
                  <a:pt x="998" y="1560"/>
                </a:lnTo>
                <a:lnTo>
                  <a:pt x="1012" y="1574"/>
                </a:lnTo>
                <a:lnTo>
                  <a:pt x="1012" y="1574"/>
                </a:lnTo>
                <a:lnTo>
                  <a:pt x="1026" y="1590"/>
                </a:lnTo>
                <a:lnTo>
                  <a:pt x="1038" y="1606"/>
                </a:lnTo>
                <a:lnTo>
                  <a:pt x="1048" y="1624"/>
                </a:lnTo>
                <a:lnTo>
                  <a:pt x="1058" y="1642"/>
                </a:lnTo>
                <a:lnTo>
                  <a:pt x="1064" y="1660"/>
                </a:lnTo>
                <a:lnTo>
                  <a:pt x="1068" y="1680"/>
                </a:lnTo>
                <a:lnTo>
                  <a:pt x="1072" y="1698"/>
                </a:lnTo>
                <a:lnTo>
                  <a:pt x="1072" y="1718"/>
                </a:lnTo>
                <a:lnTo>
                  <a:pt x="1072" y="1738"/>
                </a:lnTo>
                <a:lnTo>
                  <a:pt x="1068" y="1756"/>
                </a:lnTo>
                <a:lnTo>
                  <a:pt x="1064" y="1776"/>
                </a:lnTo>
                <a:lnTo>
                  <a:pt x="1058" y="1794"/>
                </a:lnTo>
                <a:lnTo>
                  <a:pt x="1048" y="1812"/>
                </a:lnTo>
                <a:lnTo>
                  <a:pt x="1038" y="1830"/>
                </a:lnTo>
                <a:lnTo>
                  <a:pt x="1026" y="1846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2" y="1862"/>
                </a:lnTo>
                <a:lnTo>
                  <a:pt x="1010" y="1864"/>
                </a:lnTo>
                <a:lnTo>
                  <a:pt x="1010" y="1864"/>
                </a:lnTo>
                <a:lnTo>
                  <a:pt x="980" y="1892"/>
                </a:lnTo>
                <a:lnTo>
                  <a:pt x="946" y="1914"/>
                </a:lnTo>
                <a:lnTo>
                  <a:pt x="912" y="1936"/>
                </a:lnTo>
                <a:lnTo>
                  <a:pt x="876" y="1952"/>
                </a:lnTo>
                <a:lnTo>
                  <a:pt x="840" y="1964"/>
                </a:lnTo>
                <a:lnTo>
                  <a:pt x="802" y="1974"/>
                </a:lnTo>
                <a:lnTo>
                  <a:pt x="762" y="1980"/>
                </a:lnTo>
                <a:lnTo>
                  <a:pt x="724" y="1982"/>
                </a:lnTo>
                <a:lnTo>
                  <a:pt x="724" y="1982"/>
                </a:lnTo>
                <a:lnTo>
                  <a:pt x="684" y="1980"/>
                </a:lnTo>
                <a:lnTo>
                  <a:pt x="646" y="1974"/>
                </a:lnTo>
                <a:lnTo>
                  <a:pt x="608" y="1964"/>
                </a:lnTo>
                <a:lnTo>
                  <a:pt x="570" y="1952"/>
                </a:lnTo>
                <a:lnTo>
                  <a:pt x="534" y="1934"/>
                </a:lnTo>
                <a:lnTo>
                  <a:pt x="500" y="1914"/>
                </a:lnTo>
                <a:lnTo>
                  <a:pt x="468" y="1890"/>
                </a:lnTo>
                <a:lnTo>
                  <a:pt x="436" y="1862"/>
                </a:lnTo>
                <a:lnTo>
                  <a:pt x="436" y="1862"/>
                </a:lnTo>
                <a:lnTo>
                  <a:pt x="412" y="1836"/>
                </a:lnTo>
                <a:lnTo>
                  <a:pt x="390" y="1806"/>
                </a:lnTo>
                <a:lnTo>
                  <a:pt x="370" y="1776"/>
                </a:lnTo>
                <a:lnTo>
                  <a:pt x="354" y="1746"/>
                </a:lnTo>
                <a:lnTo>
                  <a:pt x="342" y="1714"/>
                </a:lnTo>
                <a:lnTo>
                  <a:pt x="332" y="1680"/>
                </a:lnTo>
                <a:lnTo>
                  <a:pt x="324" y="1648"/>
                </a:lnTo>
                <a:lnTo>
                  <a:pt x="320" y="1614"/>
                </a:lnTo>
                <a:lnTo>
                  <a:pt x="318" y="1578"/>
                </a:lnTo>
                <a:lnTo>
                  <a:pt x="318" y="1544"/>
                </a:lnTo>
                <a:lnTo>
                  <a:pt x="322" y="1510"/>
                </a:lnTo>
                <a:lnTo>
                  <a:pt x="330" y="1478"/>
                </a:lnTo>
                <a:lnTo>
                  <a:pt x="340" y="1444"/>
                </a:lnTo>
                <a:lnTo>
                  <a:pt x="352" y="1412"/>
                </a:lnTo>
                <a:lnTo>
                  <a:pt x="368" y="1380"/>
                </a:lnTo>
                <a:lnTo>
                  <a:pt x="386" y="1350"/>
                </a:lnTo>
                <a:lnTo>
                  <a:pt x="386" y="1350"/>
                </a:lnTo>
                <a:lnTo>
                  <a:pt x="410" y="1320"/>
                </a:lnTo>
                <a:lnTo>
                  <a:pt x="436" y="1290"/>
                </a:lnTo>
                <a:lnTo>
                  <a:pt x="436" y="1290"/>
                </a:lnTo>
                <a:lnTo>
                  <a:pt x="468" y="1262"/>
                </a:lnTo>
                <a:lnTo>
                  <a:pt x="500" y="1238"/>
                </a:lnTo>
                <a:lnTo>
                  <a:pt x="534" y="1218"/>
                </a:lnTo>
                <a:lnTo>
                  <a:pt x="570" y="1202"/>
                </a:lnTo>
                <a:lnTo>
                  <a:pt x="608" y="1188"/>
                </a:lnTo>
                <a:lnTo>
                  <a:pt x="646" y="1178"/>
                </a:lnTo>
                <a:lnTo>
                  <a:pt x="684" y="1174"/>
                </a:lnTo>
                <a:lnTo>
                  <a:pt x="724" y="1172"/>
                </a:lnTo>
                <a:lnTo>
                  <a:pt x="724" y="630"/>
                </a:lnTo>
                <a:lnTo>
                  <a:pt x="724" y="630"/>
                </a:lnTo>
                <a:lnTo>
                  <a:pt x="686" y="630"/>
                </a:lnTo>
                <a:lnTo>
                  <a:pt x="650" y="634"/>
                </a:lnTo>
                <a:lnTo>
                  <a:pt x="614" y="638"/>
                </a:lnTo>
                <a:lnTo>
                  <a:pt x="578" y="644"/>
                </a:lnTo>
                <a:lnTo>
                  <a:pt x="542" y="652"/>
                </a:lnTo>
                <a:lnTo>
                  <a:pt x="508" y="662"/>
                </a:lnTo>
                <a:lnTo>
                  <a:pt x="474" y="674"/>
                </a:lnTo>
                <a:lnTo>
                  <a:pt x="442" y="686"/>
                </a:lnTo>
                <a:lnTo>
                  <a:pt x="410" y="700"/>
                </a:lnTo>
                <a:lnTo>
                  <a:pt x="378" y="716"/>
                </a:lnTo>
                <a:lnTo>
                  <a:pt x="348" y="734"/>
                </a:lnTo>
                <a:lnTo>
                  <a:pt x="320" y="752"/>
                </a:lnTo>
                <a:lnTo>
                  <a:pt x="290" y="772"/>
                </a:lnTo>
                <a:lnTo>
                  <a:pt x="264" y="794"/>
                </a:lnTo>
                <a:lnTo>
                  <a:pt x="238" y="816"/>
                </a:lnTo>
                <a:lnTo>
                  <a:pt x="212" y="840"/>
                </a:lnTo>
                <a:lnTo>
                  <a:pt x="188" y="866"/>
                </a:lnTo>
                <a:lnTo>
                  <a:pt x="166" y="892"/>
                </a:lnTo>
                <a:lnTo>
                  <a:pt x="144" y="920"/>
                </a:lnTo>
                <a:lnTo>
                  <a:pt x="124" y="948"/>
                </a:lnTo>
                <a:lnTo>
                  <a:pt x="104" y="976"/>
                </a:lnTo>
                <a:lnTo>
                  <a:pt x="88" y="1006"/>
                </a:lnTo>
                <a:lnTo>
                  <a:pt x="72" y="1038"/>
                </a:lnTo>
                <a:lnTo>
                  <a:pt x="56" y="1070"/>
                </a:lnTo>
                <a:lnTo>
                  <a:pt x="44" y="1102"/>
                </a:lnTo>
                <a:lnTo>
                  <a:pt x="32" y="1136"/>
                </a:lnTo>
                <a:lnTo>
                  <a:pt x="22" y="1170"/>
                </a:lnTo>
                <a:lnTo>
                  <a:pt x="14" y="1206"/>
                </a:lnTo>
                <a:lnTo>
                  <a:pt x="8" y="1240"/>
                </a:lnTo>
                <a:lnTo>
                  <a:pt x="4" y="1276"/>
                </a:lnTo>
                <a:lnTo>
                  <a:pt x="0" y="1314"/>
                </a:lnTo>
                <a:lnTo>
                  <a:pt x="0" y="1350"/>
                </a:lnTo>
                <a:lnTo>
                  <a:pt x="0" y="1350"/>
                </a:lnTo>
                <a:lnTo>
                  <a:pt x="0" y="1388"/>
                </a:lnTo>
                <a:lnTo>
                  <a:pt x="4" y="1424"/>
                </a:lnTo>
                <a:lnTo>
                  <a:pt x="8" y="1460"/>
                </a:lnTo>
                <a:lnTo>
                  <a:pt x="14" y="1496"/>
                </a:lnTo>
                <a:lnTo>
                  <a:pt x="22" y="1530"/>
                </a:lnTo>
                <a:lnTo>
                  <a:pt x="32" y="1564"/>
                </a:lnTo>
                <a:lnTo>
                  <a:pt x="44" y="1598"/>
                </a:lnTo>
                <a:lnTo>
                  <a:pt x="56" y="1630"/>
                </a:lnTo>
                <a:lnTo>
                  <a:pt x="72" y="1662"/>
                </a:lnTo>
                <a:lnTo>
                  <a:pt x="88" y="1694"/>
                </a:lnTo>
                <a:lnTo>
                  <a:pt x="104" y="1724"/>
                </a:lnTo>
                <a:lnTo>
                  <a:pt x="124" y="1754"/>
                </a:lnTo>
                <a:lnTo>
                  <a:pt x="144" y="1782"/>
                </a:lnTo>
                <a:lnTo>
                  <a:pt x="166" y="1808"/>
                </a:lnTo>
                <a:lnTo>
                  <a:pt x="188" y="1836"/>
                </a:lnTo>
                <a:lnTo>
                  <a:pt x="212" y="1860"/>
                </a:lnTo>
                <a:lnTo>
                  <a:pt x="238" y="1884"/>
                </a:lnTo>
                <a:lnTo>
                  <a:pt x="264" y="1906"/>
                </a:lnTo>
                <a:lnTo>
                  <a:pt x="290" y="1928"/>
                </a:lnTo>
                <a:lnTo>
                  <a:pt x="320" y="1948"/>
                </a:lnTo>
                <a:lnTo>
                  <a:pt x="348" y="1966"/>
                </a:lnTo>
                <a:lnTo>
                  <a:pt x="378" y="1984"/>
                </a:lnTo>
                <a:lnTo>
                  <a:pt x="410" y="2000"/>
                </a:lnTo>
                <a:lnTo>
                  <a:pt x="442" y="2014"/>
                </a:lnTo>
                <a:lnTo>
                  <a:pt x="474" y="2028"/>
                </a:lnTo>
                <a:lnTo>
                  <a:pt x="508" y="2038"/>
                </a:lnTo>
                <a:lnTo>
                  <a:pt x="542" y="2048"/>
                </a:lnTo>
                <a:lnTo>
                  <a:pt x="578" y="2056"/>
                </a:lnTo>
                <a:lnTo>
                  <a:pt x="614" y="2062"/>
                </a:lnTo>
                <a:lnTo>
                  <a:pt x="650" y="2068"/>
                </a:lnTo>
                <a:lnTo>
                  <a:pt x="686" y="2070"/>
                </a:lnTo>
                <a:lnTo>
                  <a:pt x="724" y="2072"/>
                </a:lnTo>
                <a:lnTo>
                  <a:pt x="724" y="2072"/>
                </a:lnTo>
                <a:lnTo>
                  <a:pt x="762" y="2070"/>
                </a:lnTo>
                <a:lnTo>
                  <a:pt x="800" y="2068"/>
                </a:lnTo>
                <a:lnTo>
                  <a:pt x="838" y="2062"/>
                </a:lnTo>
                <a:lnTo>
                  <a:pt x="876" y="2056"/>
                </a:lnTo>
                <a:lnTo>
                  <a:pt x="912" y="2046"/>
                </a:lnTo>
                <a:lnTo>
                  <a:pt x="948" y="2036"/>
                </a:lnTo>
                <a:lnTo>
                  <a:pt x="982" y="2024"/>
                </a:lnTo>
                <a:lnTo>
                  <a:pt x="1016" y="2010"/>
                </a:lnTo>
                <a:lnTo>
                  <a:pt x="1050" y="1994"/>
                </a:lnTo>
                <a:lnTo>
                  <a:pt x="1082" y="1976"/>
                </a:lnTo>
                <a:lnTo>
                  <a:pt x="1114" y="1958"/>
                </a:lnTo>
                <a:lnTo>
                  <a:pt x="1144" y="1938"/>
                </a:lnTo>
                <a:lnTo>
                  <a:pt x="1172" y="1916"/>
                </a:lnTo>
                <a:lnTo>
                  <a:pt x="1200" y="1894"/>
                </a:lnTo>
                <a:lnTo>
                  <a:pt x="1226" y="1868"/>
                </a:lnTo>
                <a:lnTo>
                  <a:pt x="1252" y="1844"/>
                </a:lnTo>
                <a:lnTo>
                  <a:pt x="1252" y="1348"/>
                </a:lnTo>
                <a:lnTo>
                  <a:pt x="724" y="1348"/>
                </a:lnTo>
                <a:lnTo>
                  <a:pt x="724" y="15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2400"/>
          </a:p>
        </p:txBody>
      </p:sp>
      <p:sp>
        <p:nvSpPr>
          <p:cNvPr id="3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3122" y="5539200"/>
            <a:ext cx="5711999" cy="19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ru-RU" sz="1867" b="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>
              <a:spcBef>
                <a:spcPts val="800"/>
              </a:spcBef>
            </a:pPr>
            <a:r>
              <a:rPr lang="ru-RU" dirty="0"/>
              <a:t>Введите название предприятия</a:t>
            </a:r>
          </a:p>
        </p:txBody>
      </p:sp>
      <p:sp>
        <p:nvSpPr>
          <p:cNvPr id="39" name="Текст 30"/>
          <p:cNvSpPr>
            <a:spLocks noGrp="1"/>
          </p:cNvSpPr>
          <p:nvPr>
            <p:ph type="body" sz="quarter" idx="16" hasCustomPrompt="1"/>
          </p:nvPr>
        </p:nvSpPr>
        <p:spPr>
          <a:xfrm>
            <a:off x="383122" y="6374400"/>
            <a:ext cx="5711999" cy="19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Bef>
                <a:spcPts val="800"/>
              </a:spcBef>
              <a:defRPr sz="1867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дату</a:t>
            </a:r>
          </a:p>
        </p:txBody>
      </p:sp>
      <p:sp>
        <p:nvSpPr>
          <p:cNvPr id="40" name="Текст 30"/>
          <p:cNvSpPr>
            <a:spLocks noGrp="1"/>
          </p:cNvSpPr>
          <p:nvPr>
            <p:ph type="body" sz="quarter" idx="17" hasCustomPrompt="1"/>
          </p:nvPr>
        </p:nvSpPr>
        <p:spPr>
          <a:xfrm>
            <a:off x="383122" y="5817600"/>
            <a:ext cx="5711999" cy="19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Bef>
                <a:spcPts val="800"/>
              </a:spcBef>
              <a:defRPr sz="1867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название подразделения</a:t>
            </a:r>
          </a:p>
        </p:txBody>
      </p:sp>
      <p:sp>
        <p:nvSpPr>
          <p:cNvPr id="41" name="Текст 30"/>
          <p:cNvSpPr>
            <a:spLocks noGrp="1"/>
          </p:cNvSpPr>
          <p:nvPr>
            <p:ph type="body" sz="quarter" idx="18" hasCustomPrompt="1"/>
          </p:nvPr>
        </p:nvSpPr>
        <p:spPr>
          <a:xfrm>
            <a:off x="383122" y="6096000"/>
            <a:ext cx="5711999" cy="1920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Bef>
                <a:spcPts val="800"/>
              </a:spcBef>
              <a:defRPr sz="1867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имя автора</a:t>
            </a:r>
          </a:p>
        </p:txBody>
      </p:sp>
      <p:sp>
        <p:nvSpPr>
          <p:cNvPr id="45" name="TradeSecret" hidden="1"/>
          <p:cNvSpPr txBox="1"/>
          <p:nvPr/>
        </p:nvSpPr>
        <p:spPr>
          <a:xfrm>
            <a:off x="9312990" y="116632"/>
            <a:ext cx="1874808" cy="3139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267"/>
              </a:spcAft>
            </a:pPr>
            <a:r>
              <a:rPr lang="ru-RU" sz="1600" b="1" dirty="0">
                <a:solidFill>
                  <a:schemeClr val="bg2"/>
                </a:solidFill>
              </a:rPr>
              <a:t>Коммерческая</a:t>
            </a:r>
            <a:r>
              <a:rPr lang="ru-RU" sz="1600" b="1" baseline="0" dirty="0">
                <a:solidFill>
                  <a:schemeClr val="bg2"/>
                </a:solidFill>
              </a:rPr>
              <a:t> тайна</a:t>
            </a:r>
          </a:p>
        </p:txBody>
      </p:sp>
      <p:sp>
        <p:nvSpPr>
          <p:cNvPr id="46" name="Confidential" hidden="1"/>
          <p:cNvSpPr txBox="1"/>
          <p:nvPr/>
        </p:nvSpPr>
        <p:spPr>
          <a:xfrm>
            <a:off x="9409522" y="116632"/>
            <a:ext cx="1681742" cy="3139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267"/>
              </a:spcAft>
            </a:pPr>
            <a:r>
              <a:rPr lang="ru-RU" sz="1600" b="1" dirty="0">
                <a:solidFill>
                  <a:schemeClr val="bg2"/>
                </a:solidFill>
              </a:rPr>
              <a:t>Конфиденциально</a:t>
            </a:r>
            <a:endParaRPr lang="ru-RU" sz="1467" b="1" baseline="0" dirty="0">
              <a:solidFill>
                <a:schemeClr val="bg2"/>
              </a:solidFill>
            </a:endParaRPr>
          </a:p>
        </p:txBody>
      </p:sp>
      <p:sp>
        <p:nvSpPr>
          <p:cNvPr id="42" name="CompanyName" hidden="1"/>
          <p:cNvSpPr txBox="1"/>
          <p:nvPr/>
        </p:nvSpPr>
        <p:spPr>
          <a:xfrm>
            <a:off x="8653803" y="404664"/>
            <a:ext cx="3193181" cy="5909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aseline="0" dirty="0">
                <a:solidFill>
                  <a:schemeClr val="bg2"/>
                </a:solidFill>
              </a:rPr>
              <a:t>Публичное акционерное общество</a:t>
            </a:r>
            <a:br>
              <a:rPr lang="ru-RU" sz="1200" baseline="0" dirty="0">
                <a:solidFill>
                  <a:schemeClr val="bg2"/>
                </a:solidFill>
              </a:rPr>
            </a:br>
            <a:r>
              <a:rPr lang="ru-RU" sz="1200" baseline="0" dirty="0">
                <a:solidFill>
                  <a:schemeClr val="bg2"/>
                </a:solidFill>
              </a:rPr>
              <a:t>«Газпром </a:t>
            </a:r>
            <a:r>
              <a:rPr lang="ru-RU" sz="1200" baseline="0">
                <a:solidFill>
                  <a:schemeClr val="bg2"/>
                </a:solidFill>
              </a:rPr>
              <a:t>нефть», </a:t>
            </a:r>
            <a:r>
              <a:rPr lang="ru-RU" sz="1200" baseline="0" dirty="0">
                <a:solidFill>
                  <a:schemeClr val="bg2"/>
                </a:solidFill>
              </a:rPr>
              <a:t>ул</a:t>
            </a:r>
            <a:r>
              <a:rPr lang="ru-RU" sz="1200" baseline="0">
                <a:solidFill>
                  <a:schemeClr val="bg2"/>
                </a:solidFill>
              </a:rPr>
              <a:t>. Галерная, </a:t>
            </a:r>
            <a:r>
              <a:rPr lang="ru-RU" sz="1200" baseline="0" dirty="0">
                <a:solidFill>
                  <a:schemeClr val="bg2"/>
                </a:solidFill>
              </a:rPr>
              <a:t>д</a:t>
            </a:r>
            <a:r>
              <a:rPr lang="ru-RU" sz="1200" baseline="0">
                <a:solidFill>
                  <a:schemeClr val="bg2"/>
                </a:solidFill>
              </a:rPr>
              <a:t>. 5, </a:t>
            </a:r>
            <a:r>
              <a:rPr lang="ru-RU" sz="1200" baseline="0" dirty="0">
                <a:solidFill>
                  <a:schemeClr val="bg2"/>
                </a:solidFill>
              </a:rPr>
              <a:t>лит</a:t>
            </a:r>
            <a:r>
              <a:rPr lang="ru-RU" sz="1200" baseline="0">
                <a:solidFill>
                  <a:schemeClr val="bg2"/>
                </a:solidFill>
              </a:rPr>
              <a:t>. А,</a:t>
            </a:r>
            <a:r>
              <a:rPr lang="ru-RU" sz="1200" baseline="0" dirty="0">
                <a:solidFill>
                  <a:schemeClr val="bg2"/>
                </a:solidFill>
              </a:rPr>
              <a:t/>
            </a:r>
            <a:br>
              <a:rPr lang="ru-RU" sz="1200" baseline="0" dirty="0">
                <a:solidFill>
                  <a:schemeClr val="bg2"/>
                </a:solidFill>
              </a:rPr>
            </a:br>
            <a:r>
              <a:rPr lang="ru-RU" sz="1200" baseline="0" dirty="0">
                <a:solidFill>
                  <a:schemeClr val="bg2"/>
                </a:solidFill>
              </a:rPr>
              <a:t>г</a:t>
            </a:r>
            <a:r>
              <a:rPr lang="ru-RU" sz="1200" baseline="0">
                <a:solidFill>
                  <a:schemeClr val="bg2"/>
                </a:solidFill>
              </a:rPr>
              <a:t>. Санкт-Петербург, </a:t>
            </a:r>
            <a:r>
              <a:rPr lang="ru-RU" sz="1200" baseline="0" dirty="0">
                <a:solidFill>
                  <a:schemeClr val="bg2"/>
                </a:solidFill>
              </a:rPr>
              <a:t>190000</a:t>
            </a:r>
            <a:endParaRPr lang="ru-RU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891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446">
          <p15:clr>
            <a:srgbClr val="FBAE40"/>
          </p15:clr>
        </p15:guide>
        <p15:guide id="2" pos="234">
          <p15:clr>
            <a:srgbClr val="FBAE40"/>
          </p15:clr>
        </p15:guide>
        <p15:guide id="3" orient="horz" pos="867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97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119" y="188644"/>
            <a:ext cx="11413757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3119" y="1011208"/>
            <a:ext cx="1141375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517813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629697" y="6503915"/>
            <a:ext cx="288032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pPr algn="l"/>
            <a:fld id="{AF528B6D-1001-487C-8FFE-85B114390330}" type="slidenum">
              <a:rPr lang="ru-RU" sz="1000" b="0" smtClean="0">
                <a:solidFill>
                  <a:schemeClr val="tx1"/>
                </a:solidFill>
              </a:rPr>
              <a:pPr algn="l"/>
              <a:t>‹#›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12" name="LogoRus"/>
          <p:cNvSpPr/>
          <p:nvPr/>
        </p:nvSpPr>
        <p:spPr>
          <a:xfrm>
            <a:off x="7246933" y="6500048"/>
            <a:ext cx="420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ru-RU" sz="1000" noProof="0" dirty="0">
                <a:solidFill>
                  <a:schemeClr val="bg2"/>
                </a:solidFill>
              </a:rPr>
              <a:t>Газпром нефть</a:t>
            </a:r>
          </a:p>
        </p:txBody>
      </p:sp>
      <p:sp>
        <p:nvSpPr>
          <p:cNvPr id="13" name="LogoEng" hidden="1"/>
          <p:cNvSpPr/>
          <p:nvPr/>
        </p:nvSpPr>
        <p:spPr>
          <a:xfrm>
            <a:off x="7246933" y="6500048"/>
            <a:ext cx="420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r"/>
            <a:r>
              <a:rPr lang="en-US" sz="1000" noProof="0" dirty="0">
                <a:solidFill>
                  <a:schemeClr val="bg2"/>
                </a:solidFill>
              </a:rPr>
              <a:t>Gazprom</a:t>
            </a:r>
            <a:r>
              <a:rPr lang="en-US" sz="1000" baseline="0" noProof="0" dirty="0">
                <a:solidFill>
                  <a:schemeClr val="bg2"/>
                </a:solidFill>
              </a:rPr>
              <a:t> </a:t>
            </a:r>
            <a:r>
              <a:rPr lang="en-US" sz="1000" baseline="0" noProof="0" dirty="0" err="1">
                <a:solidFill>
                  <a:schemeClr val="bg2"/>
                </a:solidFill>
              </a:rPr>
              <a:t>neft</a:t>
            </a:r>
            <a:endParaRPr lang="ru-RU" sz="1000" noProof="0" dirty="0">
              <a:solidFill>
                <a:schemeClr val="bg2"/>
              </a:solidFill>
            </a:endParaRPr>
          </a:p>
        </p:txBody>
      </p:sp>
      <p:sp>
        <p:nvSpPr>
          <p:cNvPr id="4" name="Footer"/>
          <p:cNvSpPr/>
          <p:nvPr/>
        </p:nvSpPr>
        <p:spPr>
          <a:xfrm>
            <a:off x="396873" y="6499447"/>
            <a:ext cx="672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endParaRPr lang="ru-RU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2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 pitchFamily="2" charset="2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3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44517"/>
              </p:ext>
            </p:extLst>
          </p:nvPr>
        </p:nvGraphicFramePr>
        <p:xfrm>
          <a:off x="5738725" y="1032338"/>
          <a:ext cx="6058150" cy="246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179486" y="2757476"/>
            <a:ext cx="1410987" cy="28500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>
                <a:solidFill>
                  <a:schemeClr val="tx1"/>
                </a:solidFill>
              </a:rPr>
              <a:t>п</a:t>
            </a:r>
            <a:r>
              <a:rPr lang="ru-RU" sz="800" dirty="0" smtClean="0">
                <a:solidFill>
                  <a:schemeClr val="tx1"/>
                </a:solidFill>
              </a:rPr>
              <a:t>ереход через протоку </a:t>
            </a:r>
            <a:r>
              <a:rPr lang="ru-RU" sz="800" dirty="0" smtClean="0">
                <a:solidFill>
                  <a:schemeClr val="tx1"/>
                </a:solidFill>
              </a:rPr>
              <a:t>реки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97843" y="1994456"/>
            <a:ext cx="2535058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</a:pPr>
            <a:endParaRPr lang="ru-RU" sz="1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2" name="Диаграмма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694527"/>
              </p:ext>
            </p:extLst>
          </p:nvPr>
        </p:nvGraphicFramePr>
        <p:xfrm>
          <a:off x="5676725" y="3734283"/>
          <a:ext cx="6233890" cy="2619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>
          <a:solidFill>
            <a:schemeClr val="accent2"/>
          </a:solidFill>
        </a:ln>
      </a:spPr>
      <a:bodyPr rtlCol="0" anchor="ctr"/>
      <a:lstStyle>
        <a:defPPr>
          <a:spcBef>
            <a:spcPts val="600"/>
          </a:spcBef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rIns="0" rtlCol="0">
        <a:spAutoFit/>
      </a:bodyPr>
      <a:lstStyle>
        <a:defPPr>
          <a:spcBef>
            <a:spcPts val="600"/>
          </a:spcBef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pn_report" id="{F8D1C6A7-815E-4B1B-922D-DDF256B6FD24}" vid="{8AC31970-B314-4C23-B764-C3D4C791947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68563</TotalTime>
  <Words>31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gpn_report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Рафиков Ринат Рамилевич</dc:creator>
  <cp:lastModifiedBy>Беслик Артем Владимирович</cp:lastModifiedBy>
  <cp:revision>1424</cp:revision>
  <cp:lastPrinted>2021-11-25T15:46:13Z</cp:lastPrinted>
  <dcterms:created xsi:type="dcterms:W3CDTF">2021-04-18T20:15:13Z</dcterms:created>
  <dcterms:modified xsi:type="dcterms:W3CDTF">2023-06-14T07:55:02Z</dcterms:modified>
</cp:coreProperties>
</file>